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17"/>
  </p:notesMasterIdLst>
  <p:handoutMasterIdLst>
    <p:handoutMasterId r:id="rId18"/>
  </p:handoutMasterIdLst>
  <p:sldIdLst>
    <p:sldId id="263" r:id="rId5"/>
    <p:sldId id="282" r:id="rId6"/>
    <p:sldId id="290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1" r:id="rId15"/>
    <p:sldId id="281" r:id="rId16"/>
  </p:sldIdLst>
  <p:sldSz cx="12192000" cy="6858000"/>
  <p:notesSz cx="6858000" cy="9144000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EFED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06799F8-075E-4A3A-A7F6-7FBC6576F1A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9" autoAdjust="0"/>
    <p:restoredTop sz="94674"/>
  </p:normalViewPr>
  <p:slideViewPr>
    <p:cSldViewPr snapToGrid="0">
      <p:cViewPr>
        <p:scale>
          <a:sx n="81" d="100"/>
          <a:sy n="81" d="100"/>
        </p:scale>
        <p:origin x="-30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406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xmlns="" id="{3E47F476-161E-4A04-A0FB-965A0EEB438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832E49AB-875B-42C8-941C-0DE0DBD2D3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84D98C1-1D35-4AC1-86CE-3983443D2DC2}" type="datetime1">
              <a:rPr lang="ru-RU" smtClean="0"/>
              <a:t>08.11.2021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23EFBA4A-EC84-4A1C-951D-F76333FEEC6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xmlns="" id="{60085306-E124-4DA3-9455-10E28A78FE3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5FAA0D8-202C-4D3D-887A-429ECB6FFB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4069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208F80-7E6B-44D5-A446-1C0594CA0811}" type="datetime1">
              <a:rPr lang="ru-RU" smtClean="0"/>
              <a:pPr/>
              <a:t>08.11.2021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014E932-560F-4669-93FB-097F2F5C118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198645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32028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8216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915128" y="1397977"/>
            <a:ext cx="8361229" cy="3007447"/>
          </a:xfrm>
        </p:spPr>
        <p:txBody>
          <a:bodyPr rtlCol="0" anchor="ctr" anchorCtr="0">
            <a:noAutofit/>
          </a:bodyPr>
          <a:lstStyle>
            <a:lvl1pPr algn="ctr">
              <a:defRPr sz="6600" cap="none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/>
              <a:t>Щелкните, чтобы изменить стиль образца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79906" y="4475023"/>
            <a:ext cx="6831673" cy="1086237"/>
          </a:xfrm>
        </p:spPr>
        <p:txBody>
          <a:bodyPr rtlCol="0"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8A44D028-484A-4016-A0FD-DCEBE353592D}" type="datetime1">
              <a:rPr lang="ru-RU" noProof="0" smtClean="0"/>
              <a:t>08.11.2021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 rtlCol="0"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:a16="http://schemas.microsoft.com/office/drawing/2014/main" xmlns="" id="{79965FD7-DA9A-4AFB-B8C8-34AC1FEE9F72}"/>
              </a:ext>
            </a:extLst>
          </p:cNvPr>
          <p:cNvSpPr/>
          <p:nvPr userDrawn="1"/>
        </p:nvSpPr>
        <p:spPr>
          <a:xfrm flipV="1">
            <a:off x="887674" y="726883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5" name="Г-образная фигура 14">
            <a:extLst>
              <a:ext uri="{FF2B5EF4-FFF2-40B4-BE49-F238E27FC236}">
                <a16:creationId xmlns:a16="http://schemas.microsoft.com/office/drawing/2014/main" xmlns="" id="{92465177-72B9-4DCF-8F98-0C79F3EE32EC}"/>
              </a:ext>
            </a:extLst>
          </p:cNvPr>
          <p:cNvSpPr/>
          <p:nvPr userDrawn="1"/>
        </p:nvSpPr>
        <p:spPr>
          <a:xfrm rot="10800000" flipV="1">
            <a:off x="8532326" y="1820272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:a16="http://schemas.microsoft.com/office/drawing/2014/main" xmlns="" id="{B5516E7A-AEB0-4772-8098-8B0F8B5F1126}"/>
              </a:ext>
            </a:extLst>
          </p:cNvPr>
          <p:cNvSpPr/>
          <p:nvPr userDrawn="1"/>
        </p:nvSpPr>
        <p:spPr>
          <a:xfrm flipV="1">
            <a:off x="752858" y="609652"/>
            <a:ext cx="3152309" cy="4408489"/>
          </a:xfrm>
          <a:prstGeom prst="corner">
            <a:avLst>
              <a:gd name="adj1" fmla="val 6149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xmlns="" id="{E864F603-D3F0-4241-9005-3F6C3BD62BEF}"/>
              </a:ext>
            </a:extLst>
          </p:cNvPr>
          <p:cNvSpPr/>
          <p:nvPr userDrawn="1"/>
        </p:nvSpPr>
        <p:spPr>
          <a:xfrm flipH="1">
            <a:off x="8286318" y="1685652"/>
            <a:ext cx="3152309" cy="4408489"/>
          </a:xfrm>
          <a:prstGeom prst="corner">
            <a:avLst>
              <a:gd name="adj1" fmla="val 6773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9012958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371600" y="685800"/>
            <a:ext cx="9601200" cy="1485900"/>
          </a:xfrm>
        </p:spPr>
        <p:txBody>
          <a:bodyPr rtlCol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rtlCol="0"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Текст 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rtlCol="0"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6" name="Объект 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7" name="Дата 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B0B504-960D-4FF3-82DC-E4C3635A674B}" type="datetime1">
              <a:rPr lang="ru-RU" noProof="0" smtClean="0"/>
              <a:t>08.11.2021</a:t>
            </a:fld>
            <a:endParaRPr lang="ru-RU" noProof="0" dirty="0"/>
          </a:p>
        </p:txBody>
      </p:sp>
      <p:sp>
        <p:nvSpPr>
          <p:cNvPr id="8" name="Нижний колонтитул 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1" name="Г-образная фигура 10">
            <a:extLst>
              <a:ext uri="{FF2B5EF4-FFF2-40B4-BE49-F238E27FC236}">
                <a16:creationId xmlns:a16="http://schemas.microsoft.com/office/drawing/2014/main" xmlns="" id="{91236E78-C797-4C31-BA0C-DB193BAF6D2D}"/>
              </a:ext>
            </a:extLst>
          </p:cNvPr>
          <p:cNvSpPr/>
          <p:nvPr userDrawn="1"/>
        </p:nvSpPr>
        <p:spPr>
          <a:xfrm rot="10800000" flipV="1">
            <a:off x="8391654" y="1873024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0" name="Г-образная фигура 9">
            <a:extLst>
              <a:ext uri="{FF2B5EF4-FFF2-40B4-BE49-F238E27FC236}">
                <a16:creationId xmlns:a16="http://schemas.microsoft.com/office/drawing/2014/main" xmlns="" id="{BFA658F0-F295-40A9-8BA8-1F6CBDFBBE09}"/>
              </a:ext>
            </a:extLst>
          </p:cNvPr>
          <p:cNvSpPr/>
          <p:nvPr userDrawn="1"/>
        </p:nvSpPr>
        <p:spPr>
          <a:xfrm flipH="1">
            <a:off x="8152968" y="1752327"/>
            <a:ext cx="3152309" cy="4408489"/>
          </a:xfrm>
          <a:prstGeom prst="corner">
            <a:avLst>
              <a:gd name="adj1" fmla="val 7085"/>
              <a:gd name="adj2" fmla="val 775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740073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>
            <a:normAutofit/>
          </a:bodyPr>
          <a:lstStyle>
            <a:lvl1pPr>
              <a:defRPr sz="4800"/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DF7B7-CD0A-4A43-BE35-20EDFB8432A1}" type="datetime1">
              <a:rPr lang="ru-RU" noProof="0" smtClean="0"/>
              <a:t>08.11.2021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72544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6F59C7-98D5-4FFA-80E3-9889813E74BE}" type="datetime1">
              <a:rPr lang="ru-RU" noProof="0" smtClean="0"/>
              <a:t>08.11.2021</a:t>
            </a:fld>
            <a:endParaRPr lang="ru-RU" noProof="0" dirty="0"/>
          </a:p>
        </p:txBody>
      </p:sp>
      <p:sp>
        <p:nvSpPr>
          <p:cNvPr id="3" name="Нижний колонтитул 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990140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, второй вариант">
    <p:bg bwMode="grayWhite">
      <p:bgPr>
        <a:gradFill flip="none" rotWithShape="1">
          <a:gsLst>
            <a:gs pos="0">
              <a:schemeClr val="tx2">
                <a:lumMod val="50000"/>
              </a:schemeClr>
            </a:gs>
            <a:gs pos="34000">
              <a:schemeClr val="tx2"/>
            </a:gs>
            <a:gs pos="66000">
              <a:schemeClr val="tx2">
                <a:lumMod val="75000"/>
              </a:schemeClr>
            </a:gs>
            <a:gs pos="97000">
              <a:schemeClr val="tx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Г-образная фигура 9">
            <a:extLst>
              <a:ext uri="{FF2B5EF4-FFF2-40B4-BE49-F238E27FC236}">
                <a16:creationId xmlns:a16="http://schemas.microsoft.com/office/drawing/2014/main" xmlns="" id="{13412040-642F-40C5-8AB5-C0E8D41B481B}"/>
              </a:ext>
            </a:extLst>
          </p:cNvPr>
          <p:cNvSpPr/>
          <p:nvPr userDrawn="1"/>
        </p:nvSpPr>
        <p:spPr>
          <a:xfrm flipV="1">
            <a:off x="870090" y="709300"/>
            <a:ext cx="2772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9" name="Прямоугольник 8" title="Боковая панель">
            <a:extLst>
              <a:ext uri="{FF2B5EF4-FFF2-40B4-BE49-F238E27FC236}">
                <a16:creationId xmlns:a16="http://schemas.microsoft.com/office/drawing/2014/main" xmlns="" id="{BADD331D-DA8D-4D47-A2BB-F4875FDB16A4}"/>
              </a:ext>
            </a:extLst>
          </p:cNvPr>
          <p:cNvSpPr/>
          <p:nvPr userDrawn="1"/>
        </p:nvSpPr>
        <p:spPr>
          <a:xfrm rot="5400000">
            <a:off x="5791174" y="457175"/>
            <a:ext cx="609651" cy="1219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397977" y="1151796"/>
            <a:ext cx="9504485" cy="3007447"/>
          </a:xfrm>
        </p:spPr>
        <p:txBody>
          <a:bodyPr rtlCol="0" anchor="ctr" anchorCtr="0">
            <a:noAutofit/>
          </a:bodyPr>
          <a:lstStyle>
            <a:lvl1pPr algn="ctr">
              <a:defRPr sz="6600" cap="none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97977" y="4897053"/>
            <a:ext cx="9504485" cy="1086237"/>
          </a:xfrm>
        </p:spPr>
        <p:txBody>
          <a:bodyPr rtlCol="0"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 rtlCol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rtl="0"/>
            <a:fld id="{7FB405CF-C7E9-4233-9137-7641E9EC63E9}" type="datetime1">
              <a:rPr lang="ru-RU" noProof="0" smtClean="0"/>
              <a:t>08.11.2021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 rtlCol="0"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11" name="Г-образная фигура 10">
            <a:extLst>
              <a:ext uri="{FF2B5EF4-FFF2-40B4-BE49-F238E27FC236}">
                <a16:creationId xmlns:a16="http://schemas.microsoft.com/office/drawing/2014/main" xmlns="" id="{68D376A1-CC76-4C90-B2CF-F89EA13E7942}"/>
              </a:ext>
            </a:extLst>
          </p:cNvPr>
          <p:cNvSpPr/>
          <p:nvPr userDrawn="1"/>
        </p:nvSpPr>
        <p:spPr>
          <a:xfrm rot="10800000" flipV="1">
            <a:off x="8549910" y="1820273"/>
            <a:ext cx="2772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:a16="http://schemas.microsoft.com/office/drawing/2014/main" xmlns="" id="{B5516E7A-AEB0-4772-8098-8B0F8B5F1126}"/>
              </a:ext>
            </a:extLst>
          </p:cNvPr>
          <p:cNvSpPr/>
          <p:nvPr userDrawn="1"/>
        </p:nvSpPr>
        <p:spPr>
          <a:xfrm flipV="1">
            <a:off x="752858" y="609652"/>
            <a:ext cx="3152309" cy="3007448"/>
          </a:xfrm>
          <a:prstGeom prst="corner">
            <a:avLst>
              <a:gd name="adj1" fmla="val 6089"/>
              <a:gd name="adj2" fmla="val 6769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xmlns="" id="{E864F603-D3F0-4241-9005-3F6C3BD62BEF}"/>
              </a:ext>
            </a:extLst>
          </p:cNvPr>
          <p:cNvSpPr/>
          <p:nvPr userDrawn="1"/>
        </p:nvSpPr>
        <p:spPr>
          <a:xfrm flipH="1">
            <a:off x="8286317" y="1685653"/>
            <a:ext cx="3152309" cy="3007448"/>
          </a:xfrm>
          <a:prstGeom prst="corner">
            <a:avLst>
              <a:gd name="adj1" fmla="val 6089"/>
              <a:gd name="adj2" fmla="val 6442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233502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371600" y="685800"/>
            <a:ext cx="9601200" cy="720213"/>
          </a:xfrm>
        </p:spPr>
        <p:txBody>
          <a:bodyPr rtlCol="0">
            <a:noAutofit/>
          </a:bodyPr>
          <a:lstStyle>
            <a:lvl1pPr>
              <a:defRPr sz="4800"/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484671"/>
            <a:ext cx="9601200" cy="4382729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02538B1-C940-4406-BCB8-DC91D6A15B03}" type="datetime1">
              <a:rPr lang="ru-RU" noProof="0" smtClean="0"/>
              <a:t>08.11.2021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cxnSp>
        <p:nvCxnSpPr>
          <p:cNvPr id="7" name="Прямая соединительная линия 6">
            <a:extLst>
              <a:ext uri="{FF2B5EF4-FFF2-40B4-BE49-F238E27FC236}">
                <a16:creationId xmlns:a16="http://schemas.microsoft.com/office/drawing/2014/main" xmlns="" id="{CBEFB83C-E1EC-41AC-BFF6-9D094E2D43C6}"/>
              </a:ext>
            </a:extLst>
          </p:cNvPr>
          <p:cNvCxnSpPr/>
          <p:nvPr userDrawn="1"/>
        </p:nvCxnSpPr>
        <p:spPr>
          <a:xfrm>
            <a:off x="1465008" y="1445344"/>
            <a:ext cx="9468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9941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бъект с подписью и рисунком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 13">
            <a:extLst>
              <a:ext uri="{FF2B5EF4-FFF2-40B4-BE49-F238E27FC236}">
                <a16:creationId xmlns:a16="http://schemas.microsoft.com/office/drawing/2014/main" xmlns="" id="{20A2BD38-4A6C-44EB-900D-A3E3AE37854F}"/>
              </a:ext>
            </a:extLst>
          </p:cNvPr>
          <p:cNvSpPr/>
          <p:nvPr userDrawn="1"/>
        </p:nvSpPr>
        <p:spPr>
          <a:xfrm>
            <a:off x="6581723" y="404614"/>
            <a:ext cx="5191176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7" name="Овал 26">
            <a:extLst>
              <a:ext uri="{FF2B5EF4-FFF2-40B4-BE49-F238E27FC236}">
                <a16:creationId xmlns:a16="http://schemas.microsoft.com/office/drawing/2014/main" xmlns="" id="{C222C1B9-FA56-4CEA-AD98-25A595D942F8}"/>
              </a:ext>
            </a:extLst>
          </p:cNvPr>
          <p:cNvSpPr/>
          <p:nvPr userDrawn="1"/>
        </p:nvSpPr>
        <p:spPr bwMode="white">
          <a:xfrm>
            <a:off x="7040199" y="564425"/>
            <a:ext cx="4356000" cy="4464000"/>
          </a:xfrm>
          <a:prstGeom prst="ellipse">
            <a:avLst/>
          </a:prstGeom>
          <a:noFill/>
          <a:ln w="123825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Прямоугольник 7" title="Фоновая фигура"/>
          <p:cNvSpPr/>
          <p:nvPr/>
        </p:nvSpPr>
        <p:spPr>
          <a:xfrm>
            <a:off x="0" y="376"/>
            <a:ext cx="6096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white">
          <a:xfrm>
            <a:off x="586246" y="400665"/>
            <a:ext cx="4858460" cy="1428136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80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586246" y="2113935"/>
            <a:ext cx="4858460" cy="4247186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86246" y="6443554"/>
            <a:ext cx="132432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D55F6BDF-291F-4C2E-B9D8-9EC1D2DC17B1}" type="datetime1">
              <a:rPr lang="ru-RU" noProof="0" smtClean="0"/>
              <a:t>08.11.2021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2825377" y="6453386"/>
            <a:ext cx="2619329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187939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024000" y="0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Рисунок 12">
            <a:extLst>
              <a:ext uri="{FF2B5EF4-FFF2-40B4-BE49-F238E27FC236}">
                <a16:creationId xmlns:a16="http://schemas.microsoft.com/office/drawing/2014/main" xmlns="" id="{9786B981-6A78-425B-97A2-BA24E40DB7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5761" y="670570"/>
            <a:ext cx="4151312" cy="4248000"/>
          </a:xfrm>
          <a:prstGeom prst="ellipse">
            <a:avLst/>
          </a:prstGeom>
          <a:ln w="38100">
            <a:solidFill>
              <a:schemeClr val="bg2"/>
            </a:solidFill>
          </a:ln>
          <a:effectLst>
            <a:innerShdw blurRad="114300">
              <a:prstClr val="black"/>
            </a:innerShdw>
          </a:effectLst>
        </p:spPr>
        <p:txBody>
          <a:bodyPr rtlCol="0"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17" name="Объект 15">
            <a:extLst>
              <a:ext uri="{FF2B5EF4-FFF2-40B4-BE49-F238E27FC236}">
                <a16:creationId xmlns:a16="http://schemas.microsoft.com/office/drawing/2014/main" xmlns="" id="{A21C7D74-31FD-4638-819B-6F7351A1770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747294" y="5188236"/>
            <a:ext cx="4858459" cy="1126906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rtlCol="0" anchor="ctr" anchorCtr="0"/>
          <a:lstStyle>
            <a:lvl1pPr marL="0" indent="0" algn="ctr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1pPr>
            <a:lvl2pPr marL="530352" indent="0" algn="ctr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2pPr>
            <a:lvl3pPr marL="987552" indent="0" algn="ctr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1444752" indent="0" algn="ctr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marL="1901952" indent="0" algn="ctr">
              <a:buNone/>
              <a:defRPr sz="14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xmlns="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6927" y="335049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3" name="Г-образная фигура 22">
            <a:extLst>
              <a:ext uri="{FF2B5EF4-FFF2-40B4-BE49-F238E27FC236}">
                <a16:creationId xmlns:a16="http://schemas.microsoft.com/office/drawing/2014/main" xmlns="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5085711" y="33029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4" name="Г-образная фигура 23">
            <a:extLst>
              <a:ext uri="{FF2B5EF4-FFF2-40B4-BE49-F238E27FC236}">
                <a16:creationId xmlns:a16="http://schemas.microsoft.com/office/drawing/2014/main" xmlns="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522817" y="1476927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Г-образная фигура 24">
            <a:extLst>
              <a:ext uri="{FF2B5EF4-FFF2-40B4-BE49-F238E27FC236}">
                <a16:creationId xmlns:a16="http://schemas.microsoft.com/office/drawing/2014/main" xmlns="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5081769" y="148200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808449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бъект с подписью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 13">
            <a:extLst>
              <a:ext uri="{FF2B5EF4-FFF2-40B4-BE49-F238E27FC236}">
                <a16:creationId xmlns:a16="http://schemas.microsoft.com/office/drawing/2014/main" xmlns="" id="{20A2BD38-4A6C-44EB-900D-A3E3AE37854F}"/>
              </a:ext>
            </a:extLst>
          </p:cNvPr>
          <p:cNvSpPr/>
          <p:nvPr userDrawn="1"/>
        </p:nvSpPr>
        <p:spPr>
          <a:xfrm>
            <a:off x="6581723" y="404614"/>
            <a:ext cx="5191176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Прямоугольник 7" title="Фоновая фигура"/>
          <p:cNvSpPr/>
          <p:nvPr/>
        </p:nvSpPr>
        <p:spPr>
          <a:xfrm>
            <a:off x="0" y="376"/>
            <a:ext cx="6096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white">
          <a:xfrm>
            <a:off x="586246" y="400665"/>
            <a:ext cx="4858460" cy="1428136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80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586246" y="2113935"/>
            <a:ext cx="4858460" cy="4247186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86246" y="6443554"/>
            <a:ext cx="132432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6533E58D-9F3B-48E0-8486-BA34FFA7DE3F}" type="datetime1">
              <a:rPr lang="ru-RU" noProof="0" smtClean="0"/>
              <a:t>08.11.2021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2825377" y="6453386"/>
            <a:ext cx="2619329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187939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024000" y="0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xmlns="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6927" y="335049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3" name="Г-образная фигура 22">
            <a:extLst>
              <a:ext uri="{FF2B5EF4-FFF2-40B4-BE49-F238E27FC236}">
                <a16:creationId xmlns:a16="http://schemas.microsoft.com/office/drawing/2014/main" xmlns="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5085711" y="33029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4" name="Г-образная фигура 23">
            <a:extLst>
              <a:ext uri="{FF2B5EF4-FFF2-40B4-BE49-F238E27FC236}">
                <a16:creationId xmlns:a16="http://schemas.microsoft.com/office/drawing/2014/main" xmlns="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522817" y="1476927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Г-образная фигура 24">
            <a:extLst>
              <a:ext uri="{FF2B5EF4-FFF2-40B4-BE49-F238E27FC236}">
                <a16:creationId xmlns:a16="http://schemas.microsoft.com/office/drawing/2014/main" xmlns="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5081769" y="148200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8" name="Объект 2">
            <a:extLst>
              <a:ext uri="{FF2B5EF4-FFF2-40B4-BE49-F238E27FC236}">
                <a16:creationId xmlns:a16="http://schemas.microsoft.com/office/drawing/2014/main" xmlns="" id="{ED439475-E625-4449-B42E-8F291D64A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5360" y="518474"/>
            <a:ext cx="4910394" cy="5759777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18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lang="en-US" sz="18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lang="en-US" sz="16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lang="en-US" sz="16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lang="en-US" sz="14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marL="0" lvl="0" indent="0" algn="ctr" rtl="0">
              <a:buNone/>
            </a:pPr>
            <a:r>
              <a:rPr lang="ru-RU" noProof="0"/>
              <a:t>Образец текста</a:t>
            </a:r>
          </a:p>
          <a:p>
            <a:pPr marL="0" lvl="1" indent="0" algn="ctr" rtl="0">
              <a:buNone/>
            </a:pPr>
            <a:r>
              <a:rPr lang="ru-RU" noProof="0"/>
              <a:t>Второй уровень</a:t>
            </a:r>
          </a:p>
          <a:p>
            <a:pPr marL="0" lvl="2" indent="0" algn="ctr" rtl="0">
              <a:buNone/>
            </a:pPr>
            <a:r>
              <a:rPr lang="ru-RU" noProof="0"/>
              <a:t>Третий уровень</a:t>
            </a:r>
          </a:p>
          <a:p>
            <a:pPr marL="0" lvl="3" indent="0" algn="ctr" rtl="0">
              <a:buNone/>
            </a:pPr>
            <a:r>
              <a:rPr lang="ru-RU" noProof="0"/>
              <a:t>Четвертый уровень</a:t>
            </a:r>
          </a:p>
          <a:p>
            <a:pPr marL="0" lvl="4" indent="0" algn="ctr" rtl="0">
              <a:buNone/>
            </a:pPr>
            <a:r>
              <a:rPr lang="ru-RU" noProof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686602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исунок, 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Фоновая фигура"/>
          <p:cNvSpPr/>
          <p:nvPr/>
        </p:nvSpPr>
        <p:spPr>
          <a:xfrm>
            <a:off x="-1" y="376"/>
            <a:ext cx="6234898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Прямоугольник 13">
            <a:extLst>
              <a:ext uri="{FF2B5EF4-FFF2-40B4-BE49-F238E27FC236}">
                <a16:creationId xmlns:a16="http://schemas.microsoft.com/office/drawing/2014/main" xmlns="" id="{1F430D42-50DC-4502-A3E8-251FE7F0809D}"/>
              </a:ext>
            </a:extLst>
          </p:cNvPr>
          <p:cNvSpPr/>
          <p:nvPr userDrawn="1"/>
        </p:nvSpPr>
        <p:spPr>
          <a:xfrm>
            <a:off x="507591" y="5289755"/>
            <a:ext cx="5270049" cy="1012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accent3"/>
              </a:solidFill>
            </a:endParaRPr>
          </a:p>
        </p:txBody>
      </p:sp>
      <p:sp>
        <p:nvSpPr>
          <p:cNvPr id="11" name="Прямоугольник: Усеченные противолежащие углы 10">
            <a:extLst>
              <a:ext uri="{FF2B5EF4-FFF2-40B4-BE49-F238E27FC236}">
                <a16:creationId xmlns:a16="http://schemas.microsoft.com/office/drawing/2014/main" xmlns="" id="{836AFDEB-3C72-49E0-9B45-DC9EFBA6587F}"/>
              </a:ext>
            </a:extLst>
          </p:cNvPr>
          <p:cNvSpPr/>
          <p:nvPr userDrawn="1"/>
        </p:nvSpPr>
        <p:spPr bwMode="white">
          <a:xfrm>
            <a:off x="507591" y="409286"/>
            <a:ext cx="5270049" cy="4732985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930776" y="444414"/>
            <a:ext cx="4644000" cy="1341602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400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6930775" y="1966451"/>
            <a:ext cx="4644001" cy="4388615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07591" y="6453386"/>
            <a:ext cx="120457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AE8A9B8D-2AF0-47C1-AFB2-AFA473452CA4}" type="datetime1">
              <a:rPr lang="ru-RU" noProof="0" smtClean="0"/>
              <a:t>08.11.2021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3403965" y="6453386"/>
            <a:ext cx="2373675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234897" y="-376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xmlns="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6845770" y="372071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:a16="http://schemas.microsoft.com/office/drawing/2014/main" xmlns="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11058438" y="5819525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xmlns="" id="{3BDA3A4D-2561-4EEB-8787-E1A6525657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06245" y="668595"/>
            <a:ext cx="4646651" cy="4198373"/>
          </a:xfrm>
          <a:prstGeom prst="snip2DiagRect">
            <a:avLst>
              <a:gd name="adj1" fmla="val 0"/>
              <a:gd name="adj2" fmla="val 10300"/>
            </a:avLst>
          </a:prstGeom>
          <a:ln w="3810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16" name="Текст 15">
            <a:extLst>
              <a:ext uri="{FF2B5EF4-FFF2-40B4-BE49-F238E27FC236}">
                <a16:creationId xmlns:a16="http://schemas.microsoft.com/office/drawing/2014/main" xmlns="" id="{FBB32A6B-92AA-4208-9120-FFC166CE75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70275" y="5352418"/>
            <a:ext cx="5148000" cy="900000"/>
          </a:xfrm>
          <a:solidFill>
            <a:schemeClr val="bg2"/>
          </a:solidFill>
          <a:effectLst>
            <a:innerShdw blurRad="114300">
              <a:prstClr val="black">
                <a:alpha val="34000"/>
              </a:prstClr>
            </a:innerShdw>
          </a:effectLst>
        </p:spPr>
        <p:txBody>
          <a:bodyPr rtlCol="0" anchor="ctr" anchorCtr="0"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accent3"/>
                </a:solidFill>
              </a:defRPr>
            </a:lvl1pPr>
            <a:lvl2pPr marL="530352" indent="0" algn="ctr">
              <a:buFont typeface="Arial" panose="020B0604020202020204" pitchFamily="34" charset="0"/>
              <a:buNone/>
              <a:defRPr sz="1800">
                <a:solidFill>
                  <a:schemeClr val="accent3"/>
                </a:solidFill>
              </a:defRPr>
            </a:lvl2pPr>
            <a:lvl3pPr marL="987552" indent="0" algn="ctr">
              <a:buFont typeface="Arial" panose="020B0604020202020204" pitchFamily="34" charset="0"/>
              <a:buNone/>
              <a:defRPr sz="1600">
                <a:solidFill>
                  <a:schemeClr val="accent3"/>
                </a:solidFill>
              </a:defRPr>
            </a:lvl3pPr>
            <a:lvl4pPr marL="1444752" indent="0" algn="ctr">
              <a:buFont typeface="Arial" panose="020B0604020202020204" pitchFamily="34" charset="0"/>
              <a:buNone/>
              <a:defRPr sz="1600">
                <a:solidFill>
                  <a:schemeClr val="accent3"/>
                </a:solidFill>
              </a:defRPr>
            </a:lvl4pPr>
            <a:lvl5pPr marL="1901952" indent="0" algn="ctr">
              <a:buFont typeface="Arial" panose="020B0604020202020204" pitchFamily="34" charset="0"/>
              <a:buNone/>
              <a:defRPr sz="1400">
                <a:solidFill>
                  <a:schemeClr val="accent3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20" name="Г-образная фигура 19">
            <a:extLst>
              <a:ext uri="{FF2B5EF4-FFF2-40B4-BE49-F238E27FC236}">
                <a16:creationId xmlns:a16="http://schemas.microsoft.com/office/drawing/2014/main" xmlns="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11021316" y="361496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xmlns="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6865431" y="5819524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cxnSp>
        <p:nvCxnSpPr>
          <p:cNvPr id="23" name="Прямая соединительная линия 22">
            <a:extLst>
              <a:ext uri="{FF2B5EF4-FFF2-40B4-BE49-F238E27FC236}">
                <a16:creationId xmlns:a16="http://schemas.microsoft.com/office/drawing/2014/main" xmlns="" id="{D470145D-417E-4648-AB08-0A7974A629E0}"/>
              </a:ext>
            </a:extLst>
          </p:cNvPr>
          <p:cNvCxnSpPr/>
          <p:nvPr userDrawn="1"/>
        </p:nvCxnSpPr>
        <p:spPr>
          <a:xfrm>
            <a:off x="7118556" y="1789472"/>
            <a:ext cx="4284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282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Фоновая фигура"/>
          <p:cNvSpPr/>
          <p:nvPr/>
        </p:nvSpPr>
        <p:spPr>
          <a:xfrm>
            <a:off x="-1" y="376"/>
            <a:ext cx="6234898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: Усеченные противолежащие углы 10">
            <a:extLst>
              <a:ext uri="{FF2B5EF4-FFF2-40B4-BE49-F238E27FC236}">
                <a16:creationId xmlns:a16="http://schemas.microsoft.com/office/drawing/2014/main" xmlns="" id="{836AFDEB-3C72-49E0-9B45-DC9EFBA6587F}"/>
              </a:ext>
            </a:extLst>
          </p:cNvPr>
          <p:cNvSpPr/>
          <p:nvPr userDrawn="1"/>
        </p:nvSpPr>
        <p:spPr bwMode="white">
          <a:xfrm>
            <a:off x="507591" y="409286"/>
            <a:ext cx="5270049" cy="5945780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930776" y="436176"/>
            <a:ext cx="4644000" cy="1341602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400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6930775" y="1966451"/>
            <a:ext cx="4644001" cy="4388615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07591" y="6453386"/>
            <a:ext cx="120457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20DE436B-AA2E-4BBC-9B20-7E2E324BF6AF}" type="datetime1">
              <a:rPr lang="ru-RU" noProof="0" smtClean="0"/>
              <a:t>08.11.2021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3403965" y="6453386"/>
            <a:ext cx="2373675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234897" y="-376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xmlns="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6845770" y="372071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:a16="http://schemas.microsoft.com/office/drawing/2014/main" xmlns="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11058438" y="5819525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9" name="Рисунок 18">
            <a:extLst>
              <a:ext uri="{FF2B5EF4-FFF2-40B4-BE49-F238E27FC236}">
                <a16:creationId xmlns:a16="http://schemas.microsoft.com/office/drawing/2014/main" xmlns="" id="{D57F3340-8A42-40F0-BF5B-EEF6E3E88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06246" y="668595"/>
            <a:ext cx="4646651" cy="5383413"/>
          </a:xfrm>
          <a:custGeom>
            <a:avLst/>
            <a:gdLst>
              <a:gd name="connsiteX0" fmla="*/ 0 w 4646651"/>
              <a:gd name="connsiteY0" fmla="*/ 0 h 5383413"/>
              <a:gd name="connsiteX1" fmla="*/ 4168046 w 4646651"/>
              <a:gd name="connsiteY1" fmla="*/ 0 h 5383413"/>
              <a:gd name="connsiteX2" fmla="*/ 4646651 w 4646651"/>
              <a:gd name="connsiteY2" fmla="*/ 478605 h 5383413"/>
              <a:gd name="connsiteX3" fmla="*/ 4646651 w 4646651"/>
              <a:gd name="connsiteY3" fmla="*/ 5383413 h 5383413"/>
              <a:gd name="connsiteX4" fmla="*/ 478605 w 4646651"/>
              <a:gd name="connsiteY4" fmla="*/ 5383413 h 5383413"/>
              <a:gd name="connsiteX5" fmla="*/ 0 w 4646651"/>
              <a:gd name="connsiteY5" fmla="*/ 4904808 h 538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6651" h="5383413">
                <a:moveTo>
                  <a:pt x="0" y="0"/>
                </a:moveTo>
                <a:lnTo>
                  <a:pt x="4168046" y="0"/>
                </a:lnTo>
                <a:lnTo>
                  <a:pt x="4646651" y="478605"/>
                </a:lnTo>
                <a:lnTo>
                  <a:pt x="4646651" y="5383413"/>
                </a:lnTo>
                <a:lnTo>
                  <a:pt x="478605" y="5383413"/>
                </a:lnTo>
                <a:lnTo>
                  <a:pt x="0" y="4904808"/>
                </a:lnTo>
                <a:close/>
              </a:path>
            </a:pathLst>
          </a:custGeom>
          <a:ln w="57150">
            <a:solidFill>
              <a:schemeClr val="bg1"/>
            </a:solidFill>
          </a:ln>
        </p:spPr>
        <p:txBody>
          <a:bodyPr wrap="square" rtlCol="0" anchor="ctr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20" name="Г-образная фигура 19">
            <a:extLst>
              <a:ext uri="{FF2B5EF4-FFF2-40B4-BE49-F238E27FC236}">
                <a16:creationId xmlns:a16="http://schemas.microsoft.com/office/drawing/2014/main" xmlns="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11021316" y="361496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xmlns="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6865431" y="5819524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cxnSp>
        <p:nvCxnSpPr>
          <p:cNvPr id="23" name="Прямая соединительная линия 22">
            <a:extLst>
              <a:ext uri="{FF2B5EF4-FFF2-40B4-BE49-F238E27FC236}">
                <a16:creationId xmlns:a16="http://schemas.microsoft.com/office/drawing/2014/main" xmlns="" id="{D470145D-417E-4648-AB08-0A7974A629E0}"/>
              </a:ext>
            </a:extLst>
          </p:cNvPr>
          <p:cNvCxnSpPr/>
          <p:nvPr userDrawn="1"/>
        </p:nvCxnSpPr>
        <p:spPr>
          <a:xfrm>
            <a:off x="7118556" y="1789472"/>
            <a:ext cx="4284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5789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 bwMode="blackWhite">
      <p:bgPr>
        <a:gradFill flip="none" rotWithShape="1">
          <a:gsLst>
            <a:gs pos="0">
              <a:schemeClr val="bg2">
                <a:lumMod val="50000"/>
              </a:schemeClr>
            </a:gs>
            <a:gs pos="33000">
              <a:schemeClr val="bg2"/>
            </a:gs>
            <a:gs pos="66000">
              <a:schemeClr val="bg2">
                <a:lumMod val="75000"/>
              </a:schemeClr>
            </a:gs>
            <a:gs pos="97000">
              <a:schemeClr val="bg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765025" y="1301360"/>
            <a:ext cx="9612971" cy="2852737"/>
          </a:xfrm>
        </p:spPr>
        <p:txBody>
          <a:bodyPr rtlCol="0" anchor="b">
            <a:normAutofit/>
          </a:bodyPr>
          <a:lstStyle>
            <a:lvl1pPr algn="r">
              <a:defRPr sz="72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 rtlCol="0"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639766FF-2E5B-4390-A077-3C50F4CE4E45}" type="datetime1">
              <a:rPr lang="ru-RU" noProof="0" smtClean="0"/>
              <a:t>08.11.2021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 rtlCol="0"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Г-образная фигура 8">
            <a:extLst>
              <a:ext uri="{FF2B5EF4-FFF2-40B4-BE49-F238E27FC236}">
                <a16:creationId xmlns:a16="http://schemas.microsoft.com/office/drawing/2014/main" xmlns="" id="{BF5B4C6D-2825-4690-8D32-39CBF5E0F7E6}"/>
              </a:ext>
            </a:extLst>
          </p:cNvPr>
          <p:cNvSpPr/>
          <p:nvPr userDrawn="1"/>
        </p:nvSpPr>
        <p:spPr>
          <a:xfrm rot="10800000" flipV="1">
            <a:off x="8532326" y="1820272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:a16="http://schemas.microsoft.com/office/drawing/2014/main" xmlns="" id="{DFD43940-6D78-4E75-BDB6-8792768BB894}"/>
              </a:ext>
            </a:extLst>
          </p:cNvPr>
          <p:cNvSpPr/>
          <p:nvPr userDrawn="1"/>
        </p:nvSpPr>
        <p:spPr>
          <a:xfrm flipH="1">
            <a:off x="8286318" y="1685652"/>
            <a:ext cx="3152309" cy="4408489"/>
          </a:xfrm>
          <a:prstGeom prst="corner">
            <a:avLst>
              <a:gd name="adj1" fmla="val 5837"/>
              <a:gd name="adj2" fmla="val 6502"/>
            </a:avLst>
          </a:prstGeom>
          <a:solidFill>
            <a:srgbClr val="EFEDE3"/>
          </a:solidFill>
          <a:ln>
            <a:solidFill>
              <a:srgbClr val="EFEDE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1592144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Объект 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8D6DC7A-2B30-4DA5-83AF-530085FAEFDA}" type="datetime1">
              <a:rPr lang="ru-RU" noProof="0" smtClean="0"/>
              <a:t>08.11.2021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968850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Боковая панель">
            <a:extLst>
              <a:ext uri="{FF2B5EF4-FFF2-40B4-BE49-F238E27FC236}">
                <a16:creationId xmlns:a16="http://schemas.microsoft.com/office/drawing/2014/main" xmlns="" id="{FFA7AFEF-D97A-4A94-A884-7F95E91332B7}"/>
              </a:ext>
            </a:extLst>
          </p:cNvPr>
          <p:cNvSpPr/>
          <p:nvPr/>
        </p:nvSpPr>
        <p:spPr>
          <a:xfrm>
            <a:off x="622095" y="0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rtl="0"/>
            <a:fld id="{983497E4-9A7A-409D-84E3-BA65B26BE651}" type="datetime1">
              <a:rPr lang="ru-RU" noProof="0" smtClean="0"/>
              <a:t>08.11.2021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algn="ctr" rtl="0"/>
            <a:r>
              <a:rPr lang="ru-RU" noProof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9" name="Прямоугольник 8" title="Боковая панель"/>
          <p:cNvSpPr/>
          <p:nvPr/>
        </p:nvSpPr>
        <p:spPr>
          <a:xfrm>
            <a:off x="478095" y="376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56303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0" r:id="rId2"/>
    <p:sldLayoutId id="2147483662" r:id="rId3"/>
    <p:sldLayoutId id="2147483668" r:id="rId4"/>
    <p:sldLayoutId id="2147483671" r:id="rId5"/>
    <p:sldLayoutId id="2147483669" r:id="rId6"/>
    <p:sldLayoutId id="2147483672" r:id="rId7"/>
    <p:sldLayoutId id="2147483663" r:id="rId8"/>
    <p:sldLayoutId id="2147483664" r:id="rId9"/>
    <p:sldLayoutId id="2147483665" r:id="rId10"/>
    <p:sldLayoutId id="2147483666" r:id="rId11"/>
    <p:sldLayoutId id="2147483667" r:id="rId12"/>
  </p:sldLayoutIdLst>
  <p:hf sldNum="0"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Arial" panose="020B0604020202020204" pitchFamily="34" charset="0"/>
        <a:buChar char="•"/>
        <a:defRPr sz="24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8732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4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304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7876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187702" indent="-28575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5F28594-E3E7-4921-BB26-C93A4252F5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9247" y="1284573"/>
            <a:ext cx="8361229" cy="862144"/>
          </a:xfrm>
        </p:spPr>
        <p:txBody>
          <a:bodyPr rtlCol="0"/>
          <a:lstStyle/>
          <a:p>
            <a:r>
              <a:rPr lang="kk-KZ" sz="4000" b="1" dirty="0" smtClean="0"/>
              <a:t>Тілдік ресурстар</a:t>
            </a:r>
            <a:endParaRPr lang="ru-RU" sz="4000" cap="none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25F28594-E3E7-4921-BB26-C93A4252F5E9}"/>
              </a:ext>
            </a:extLst>
          </p:cNvPr>
          <p:cNvSpPr txBox="1">
            <a:spLocks/>
          </p:cNvSpPr>
          <p:nvPr/>
        </p:nvSpPr>
        <p:spPr>
          <a:xfrm>
            <a:off x="1889247" y="2246254"/>
            <a:ext cx="8361229" cy="862144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6600" kern="1200" cap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/>
              <a:t>Модуль: ОНТОЛОГИЯ ТІЛДІК РЕСУРС РЕТІНДЕ (</a:t>
            </a:r>
            <a:r>
              <a:rPr lang="ru-RU" sz="3200" b="1" dirty="0" smtClean="0"/>
              <a:t>ТР). </a:t>
            </a:r>
            <a:r>
              <a:rPr lang="ru-RU" sz="3200" b="1" dirty="0"/>
              <a:t>ОНТОЛОГИЯНЫҢ НЕГІЗГІ ТҮСІНІКТЕРІ</a:t>
            </a:r>
            <a:endParaRPr lang="ru-RU" sz="3200" dirty="0"/>
          </a:p>
        </p:txBody>
      </p:sp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xmlns="" id="{3BCAE2CE-F5D8-4BB6-A52B-9737F0CA11B5}"/>
              </a:ext>
            </a:extLst>
          </p:cNvPr>
          <p:cNvSpPr txBox="1">
            <a:spLocks/>
          </p:cNvSpPr>
          <p:nvPr/>
        </p:nvSpPr>
        <p:spPr>
          <a:xfrm>
            <a:off x="2654026" y="-69785"/>
            <a:ext cx="6831673" cy="7573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3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 smtClean="0"/>
              <a:t> </a:t>
            </a:r>
            <a:r>
              <a:rPr lang="kk-KZ" sz="2000" b="1" dirty="0" smtClean="0"/>
              <a:t>әл</a:t>
            </a:r>
            <a:r>
              <a:rPr lang="ru-RU" sz="2000" b="1" dirty="0" smtClean="0"/>
              <a:t>-</a:t>
            </a:r>
            <a:r>
              <a:rPr lang="ru-RU" sz="2000" b="1" dirty="0" err="1" smtClean="0"/>
              <a:t>Фараби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атындағы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ҚазҰУ</a:t>
            </a:r>
            <a:endParaRPr lang="ru-RU" sz="2000" b="1" dirty="0"/>
          </a:p>
        </p:txBody>
      </p:sp>
      <p:sp>
        <p:nvSpPr>
          <p:cNvPr id="6" name="Подзаголовок 2">
            <a:extLst>
              <a:ext uri="{FF2B5EF4-FFF2-40B4-BE49-F238E27FC236}">
                <a16:creationId xmlns:a16="http://schemas.microsoft.com/office/drawing/2014/main" xmlns="" id="{3BCAE2CE-F5D8-4BB6-A52B-9737F0CA11B5}"/>
              </a:ext>
            </a:extLst>
          </p:cNvPr>
          <p:cNvSpPr txBox="1">
            <a:spLocks/>
          </p:cNvSpPr>
          <p:nvPr/>
        </p:nvSpPr>
        <p:spPr>
          <a:xfrm>
            <a:off x="3272154" y="6424593"/>
            <a:ext cx="6831673" cy="4334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3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 smtClean="0"/>
              <a:t>2021-2022</a:t>
            </a:r>
            <a:endParaRPr lang="ru-RU" sz="2000" b="1" dirty="0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xmlns="" id="{25F28594-E3E7-4921-BB26-C93A4252F5E9}"/>
              </a:ext>
            </a:extLst>
          </p:cNvPr>
          <p:cNvSpPr txBox="1">
            <a:spLocks/>
          </p:cNvSpPr>
          <p:nvPr/>
        </p:nvSpPr>
        <p:spPr>
          <a:xfrm>
            <a:off x="2073507" y="3429000"/>
            <a:ext cx="8361229" cy="133749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6600" kern="1200" cap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err="1"/>
              <a:t>Дәріс</a:t>
            </a:r>
            <a:r>
              <a:rPr lang="ru-RU" sz="2800" dirty="0"/>
              <a:t> 15. </a:t>
            </a:r>
            <a:r>
              <a:rPr lang="ru-RU" sz="2800" dirty="0" err="1"/>
              <a:t>Онтологияларды</a:t>
            </a:r>
            <a:r>
              <a:rPr lang="ru-RU" sz="2800" dirty="0"/>
              <a:t> </a:t>
            </a:r>
            <a:r>
              <a:rPr lang="ru-RU" sz="2800" dirty="0" err="1"/>
              <a:t>құруға</a:t>
            </a:r>
            <a:r>
              <a:rPr lang="ru-RU" sz="2800" dirty="0"/>
              <a:t> </a:t>
            </a:r>
            <a:r>
              <a:rPr lang="ru-RU" sz="2800" dirty="0" err="1"/>
              <a:t>арналған</a:t>
            </a:r>
            <a:r>
              <a:rPr lang="ru-RU" sz="2800" dirty="0"/>
              <a:t> </a:t>
            </a:r>
            <a:r>
              <a:rPr lang="ru-RU" sz="2800" dirty="0" err="1"/>
              <a:t>интеграцияланған</a:t>
            </a:r>
            <a:r>
              <a:rPr lang="ru-RU" sz="2800" dirty="0"/>
              <a:t> </a:t>
            </a:r>
            <a:r>
              <a:rPr lang="ru-RU" sz="2800" dirty="0" err="1"/>
              <a:t>өңдеу</a:t>
            </a:r>
            <a:r>
              <a:rPr lang="ru-RU" sz="2800" dirty="0"/>
              <a:t> </a:t>
            </a:r>
            <a:r>
              <a:rPr lang="ru-RU" sz="2800" dirty="0" err="1"/>
              <a:t>орталары</a:t>
            </a:r>
            <a:endParaRPr lang="ru-RU" sz="2800" dirty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4246380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xmlns="" id="{3F6FEF8E-D280-46C9-B12D-9978D52E2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Зияткерлік</a:t>
            </a:r>
            <a:r>
              <a:rPr lang="ru-RU" dirty="0" smtClean="0"/>
              <a:t> </a:t>
            </a:r>
            <a:r>
              <a:rPr lang="ru-RU" dirty="0" err="1"/>
              <a:t>ақпараттық</a:t>
            </a:r>
            <a:r>
              <a:rPr lang="ru-RU" dirty="0"/>
              <a:t> </a:t>
            </a:r>
            <a:r>
              <a:rPr lang="ru-RU" dirty="0" err="1"/>
              <a:t>жүйелерге</a:t>
            </a:r>
            <a:r>
              <a:rPr lang="ru-RU" dirty="0"/>
              <a:t> </a:t>
            </a:r>
            <a:r>
              <a:rPr lang="ru-RU" dirty="0" err="1"/>
              <a:t>тән</a:t>
            </a:r>
            <a:r>
              <a:rPr lang="ru-RU" dirty="0"/>
              <a:t> </a:t>
            </a:r>
            <a:r>
              <a:rPr lang="ru-RU" dirty="0" err="1"/>
              <a:t>адам</a:t>
            </a:r>
            <a:r>
              <a:rPr lang="ru-RU" dirty="0"/>
              <a:t> мен </a:t>
            </a:r>
            <a:r>
              <a:rPr lang="ru-RU" dirty="0" err="1"/>
              <a:t>машинаның</a:t>
            </a:r>
            <a:r>
              <a:rPr lang="ru-RU" dirty="0"/>
              <a:t> </a:t>
            </a:r>
            <a:r>
              <a:rPr lang="ru-RU" dirty="0" err="1"/>
              <a:t>өзара</a:t>
            </a:r>
            <a:r>
              <a:rPr lang="ru-RU" dirty="0"/>
              <a:t> </a:t>
            </a:r>
            <a:r>
              <a:rPr lang="ru-RU" dirty="0" err="1"/>
              <a:t>әрекеттесуіне</a:t>
            </a:r>
            <a:r>
              <a:rPr lang="ru-RU" dirty="0"/>
              <a:t> </a:t>
            </a:r>
            <a:r>
              <a:rPr lang="ru-RU" dirty="0" err="1"/>
              <a:t>негізделген</a:t>
            </a:r>
            <a:r>
              <a:rPr lang="ru-RU" dirty="0"/>
              <a:t> алгоритм </a:t>
            </a:r>
            <a:r>
              <a:rPr lang="ru-RU" dirty="0" err="1"/>
              <a:t>бірізді</a:t>
            </a:r>
            <a:r>
              <a:rPr lang="ru-RU" dirty="0"/>
              <a:t> </a:t>
            </a:r>
            <a:r>
              <a:rPr lang="ru-RU" dirty="0" err="1"/>
              <a:t>операцияларды</a:t>
            </a:r>
            <a:r>
              <a:rPr lang="ru-RU" dirty="0"/>
              <a:t> </a:t>
            </a:r>
            <a:r>
              <a:rPr lang="ru-RU" dirty="0" err="1"/>
              <a:t>орындауға</a:t>
            </a:r>
            <a:r>
              <a:rPr lang="ru-RU" dirty="0"/>
              <a:t> </a:t>
            </a:r>
            <a:r>
              <a:rPr lang="ru-RU" dirty="0" err="1"/>
              <a:t>дейін</a:t>
            </a:r>
            <a:r>
              <a:rPr lang="ru-RU" dirty="0"/>
              <a:t> </a:t>
            </a:r>
            <a:r>
              <a:rPr lang="ru-RU" dirty="0" err="1"/>
              <a:t>төмендетілген:өңделген</a:t>
            </a:r>
            <a:r>
              <a:rPr lang="ru-RU" dirty="0"/>
              <a:t> </a:t>
            </a:r>
            <a:r>
              <a:rPr lang="ru-RU" dirty="0" err="1"/>
              <a:t>сайтқа</a:t>
            </a:r>
            <a:r>
              <a:rPr lang="ru-RU" dirty="0"/>
              <a:t> шаблон </a:t>
            </a:r>
            <a:r>
              <a:rPr lang="ru-RU" dirty="0" err="1"/>
              <a:t>жасау;құжаттар</a:t>
            </a:r>
            <a:r>
              <a:rPr lang="ru-RU" dirty="0"/>
              <a:t> </a:t>
            </a:r>
            <a:r>
              <a:rPr lang="ru-RU" dirty="0" err="1"/>
              <a:t>орналасқан</a:t>
            </a:r>
            <a:r>
              <a:rPr lang="ru-RU" dirty="0"/>
              <a:t> </a:t>
            </a:r>
            <a:r>
              <a:rPr lang="ru-RU" dirty="0" err="1"/>
              <a:t>мекенжайлар</a:t>
            </a:r>
            <a:r>
              <a:rPr lang="ru-RU" dirty="0"/>
              <a:t> </a:t>
            </a:r>
            <a:r>
              <a:rPr lang="ru-RU" dirty="0" err="1"/>
              <a:t>тізімін</a:t>
            </a:r>
            <a:r>
              <a:rPr lang="ru-RU" dirty="0"/>
              <a:t> </a:t>
            </a:r>
            <a:r>
              <a:rPr lang="ru-RU" dirty="0" err="1"/>
              <a:t>құру;ақпараттың</a:t>
            </a:r>
            <a:r>
              <a:rPr lang="ru-RU" dirty="0"/>
              <a:t> </a:t>
            </a:r>
            <a:r>
              <a:rPr lang="ru-RU" dirty="0" err="1"/>
              <a:t>өзектілігін</a:t>
            </a:r>
            <a:r>
              <a:rPr lang="ru-RU" dirty="0"/>
              <a:t> </a:t>
            </a:r>
            <a:r>
              <a:rPr lang="ru-RU" dirty="0" err="1"/>
              <a:t>сақтау</a:t>
            </a:r>
            <a:r>
              <a:rPr lang="ru-RU" dirty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2346191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BE60211-B12A-4D8E-B7DB-198D2E357C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1800" dirty="0" err="1"/>
              <a:t>Құжат</a:t>
            </a:r>
            <a:r>
              <a:rPr lang="ru-RU" sz="1800" dirty="0"/>
              <a:t> </a:t>
            </a:r>
            <a:r>
              <a:rPr lang="ru-RU" sz="1800" dirty="0" err="1"/>
              <a:t>үлгісі</a:t>
            </a:r>
            <a:r>
              <a:rPr lang="ru-RU" sz="1800" dirty="0"/>
              <a:t> </a:t>
            </a:r>
            <a:r>
              <a:rPr lang="ru-RU" sz="1800" dirty="0" err="1"/>
              <a:t>оның</a:t>
            </a:r>
            <a:r>
              <a:rPr lang="ru-RU" sz="1800" dirty="0"/>
              <a:t> </a:t>
            </a:r>
            <a:r>
              <a:rPr lang="ru-RU" sz="1800" dirty="0" err="1"/>
              <a:t>негізгі</a:t>
            </a:r>
            <a:r>
              <a:rPr lang="ru-RU" sz="1800" dirty="0"/>
              <a:t> </a:t>
            </a:r>
            <a:r>
              <a:rPr lang="ru-RU" sz="1800" dirty="0" err="1"/>
              <a:t>метадеректерін</a:t>
            </a:r>
            <a:r>
              <a:rPr lang="ru-RU" sz="1800" dirty="0"/>
              <a:t> </a:t>
            </a:r>
            <a:r>
              <a:rPr lang="ru-RU" sz="1800" dirty="0" err="1"/>
              <a:t>автоматты</a:t>
            </a:r>
            <a:r>
              <a:rPr lang="ru-RU" sz="1800" dirty="0"/>
              <a:t> </a:t>
            </a:r>
            <a:r>
              <a:rPr lang="ru-RU" sz="1800" dirty="0" err="1"/>
              <a:t>түрде</a:t>
            </a:r>
            <a:r>
              <a:rPr lang="ru-RU" sz="1800" dirty="0"/>
              <a:t> </a:t>
            </a:r>
            <a:r>
              <a:rPr lang="ru-RU" sz="1800" dirty="0" err="1"/>
              <a:t>бөлектеу</a:t>
            </a:r>
            <a:r>
              <a:rPr lang="ru-RU" sz="1800" dirty="0"/>
              <a:t> </a:t>
            </a:r>
            <a:r>
              <a:rPr lang="ru-RU" sz="1800" dirty="0" err="1"/>
              <a:t>үшін</a:t>
            </a:r>
            <a:r>
              <a:rPr lang="ru-RU" sz="1800" dirty="0"/>
              <a:t> </a:t>
            </a:r>
            <a:r>
              <a:rPr lang="ru-RU" sz="1800" dirty="0" err="1"/>
              <a:t>қажет</a:t>
            </a:r>
            <a:r>
              <a:rPr lang="ru-RU" sz="1800" dirty="0"/>
              <a:t> (</a:t>
            </a:r>
            <a:r>
              <a:rPr lang="ru-RU" sz="1800" dirty="0" err="1"/>
              <a:t>қаралатын</a:t>
            </a:r>
            <a:r>
              <a:rPr lang="ru-RU" sz="1800" dirty="0"/>
              <a:t> </a:t>
            </a:r>
            <a:r>
              <a:rPr lang="ru-RU" sz="1800" dirty="0" err="1"/>
              <a:t>мәселеде</a:t>
            </a:r>
            <a:r>
              <a:rPr lang="ru-RU" sz="1800" dirty="0"/>
              <a:t>, кем </a:t>
            </a:r>
            <a:r>
              <a:rPr lang="ru-RU" sz="1800" dirty="0" err="1"/>
              <a:t>дегенде</a:t>
            </a:r>
            <a:r>
              <a:rPr lang="ru-RU" sz="1800" dirty="0"/>
              <a:t>, </a:t>
            </a:r>
            <a:r>
              <a:rPr lang="ru-RU" sz="1800" dirty="0" err="1"/>
              <a:t>жерлеудің</a:t>
            </a:r>
            <a:r>
              <a:rPr lang="ru-RU" sz="1800" dirty="0"/>
              <a:t> </a:t>
            </a:r>
            <a:r>
              <a:rPr lang="ru-RU" sz="1800" dirty="0" err="1"/>
              <a:t>атауы</a:t>
            </a:r>
            <a:r>
              <a:rPr lang="ru-RU" sz="1800" dirty="0"/>
              <a:t> </a:t>
            </a:r>
            <a:r>
              <a:rPr lang="ru-RU" sz="1800" dirty="0" err="1"/>
              <a:t>және</a:t>
            </a:r>
            <a:r>
              <a:rPr lang="ru-RU" sz="1800" dirty="0"/>
              <a:t> </a:t>
            </a:r>
            <a:r>
              <a:rPr lang="ru-RU" sz="1800" dirty="0" err="1"/>
              <a:t>оның</a:t>
            </a:r>
            <a:r>
              <a:rPr lang="ru-RU" sz="1800" dirty="0"/>
              <a:t> </a:t>
            </a:r>
            <a:r>
              <a:rPr lang="ru-RU" sz="1800" dirty="0" err="1"/>
              <a:t>мекен-жайы</a:t>
            </a:r>
            <a:r>
              <a:rPr lang="ru-RU" sz="1800" dirty="0"/>
              <a:t>). </a:t>
            </a:r>
            <a:r>
              <a:rPr lang="ru-RU" sz="1800" dirty="0" err="1"/>
              <a:t>Әрбір</a:t>
            </a:r>
            <a:r>
              <a:rPr lang="ru-RU" sz="1800" dirty="0"/>
              <a:t> </a:t>
            </a:r>
            <a:r>
              <a:rPr lang="ru-RU" sz="1800" dirty="0" err="1"/>
              <a:t>нақты</a:t>
            </a:r>
            <a:r>
              <a:rPr lang="ru-RU" sz="1800" dirty="0"/>
              <a:t> </a:t>
            </a:r>
            <a:r>
              <a:rPr lang="ru-RU" sz="1800" dirty="0" err="1"/>
              <a:t>жағдайда</a:t>
            </a:r>
            <a:r>
              <a:rPr lang="ru-RU" sz="1800" dirty="0"/>
              <a:t> </a:t>
            </a:r>
            <a:r>
              <a:rPr lang="ru-RU" sz="1800" dirty="0" err="1"/>
              <a:t>үлгі</a:t>
            </a:r>
            <a:r>
              <a:rPr lang="ru-RU" sz="1800" dirty="0"/>
              <a:t> </a:t>
            </a:r>
            <a:r>
              <a:rPr lang="ru-RU" sz="1800" dirty="0" err="1"/>
              <a:t>бір</a:t>
            </a:r>
            <a:r>
              <a:rPr lang="ru-RU" sz="1800" dirty="0"/>
              <a:t> </a:t>
            </a:r>
            <a:r>
              <a:rPr lang="ru-RU" sz="1800" dirty="0" err="1"/>
              <a:t>немесе</a:t>
            </a:r>
            <a:r>
              <a:rPr lang="ru-RU" sz="1800" dirty="0"/>
              <a:t> </a:t>
            </a:r>
            <a:r>
              <a:rPr lang="ru-RU" sz="1800" dirty="0" err="1"/>
              <a:t>басқа</a:t>
            </a:r>
            <a:r>
              <a:rPr lang="ru-RU" sz="1800" dirty="0"/>
              <a:t> </a:t>
            </a:r>
            <a:r>
              <a:rPr lang="ru-RU" sz="1800" dirty="0" err="1"/>
              <a:t>пішімдегі</a:t>
            </a:r>
            <a:r>
              <a:rPr lang="ru-RU" sz="1800" dirty="0"/>
              <a:t> (</a:t>
            </a:r>
            <a:r>
              <a:rPr lang="en-US" sz="1800" dirty="0" err="1"/>
              <a:t>RegEx</a:t>
            </a:r>
            <a:r>
              <a:rPr lang="en-US" sz="1800" dirty="0"/>
              <a:t>, </a:t>
            </a:r>
            <a:r>
              <a:rPr lang="en-US" sz="1800" dirty="0" err="1"/>
              <a:t>Posix</a:t>
            </a:r>
            <a:r>
              <a:rPr lang="en-US" sz="1800" dirty="0"/>
              <a:t> </a:t>
            </a:r>
            <a:r>
              <a:rPr lang="ru-RU" sz="1800" dirty="0" err="1"/>
              <a:t>және</a:t>
            </a:r>
            <a:r>
              <a:rPr lang="ru-RU" sz="1800" dirty="0"/>
              <a:t> </a:t>
            </a:r>
            <a:r>
              <a:rPr lang="ru-RU" sz="1800" dirty="0" err="1"/>
              <a:t>т.б</a:t>
            </a:r>
            <a:r>
              <a:rPr lang="ru-RU" sz="1800" dirty="0"/>
              <a:t>.) </a:t>
            </a:r>
            <a:r>
              <a:rPr lang="ru-RU" sz="1800" dirty="0" err="1"/>
              <a:t>тұрақты</a:t>
            </a:r>
            <a:r>
              <a:rPr lang="ru-RU" sz="1800" dirty="0"/>
              <a:t> </a:t>
            </a:r>
            <a:r>
              <a:rPr lang="ru-RU" sz="1800" dirty="0" err="1"/>
              <a:t>өрнек</a:t>
            </a:r>
            <a:r>
              <a:rPr lang="ru-RU" sz="1800" dirty="0"/>
              <a:t> </a:t>
            </a:r>
            <a:r>
              <a:rPr lang="ru-RU" sz="1800" dirty="0" err="1"/>
              <a:t>тілін</a:t>
            </a:r>
            <a:r>
              <a:rPr lang="ru-RU" sz="1800" dirty="0"/>
              <a:t> </a:t>
            </a:r>
            <a:r>
              <a:rPr lang="ru-RU" sz="1800" dirty="0" err="1"/>
              <a:t>пайдалану</a:t>
            </a:r>
            <a:r>
              <a:rPr lang="ru-RU" sz="1800" dirty="0"/>
              <a:t> </a:t>
            </a:r>
            <a:r>
              <a:rPr lang="ru-RU" sz="1800" dirty="0" err="1"/>
              <a:t>арқылы</a:t>
            </a:r>
            <a:r>
              <a:rPr lang="ru-RU" sz="1800" dirty="0"/>
              <a:t> </a:t>
            </a:r>
            <a:r>
              <a:rPr lang="ru-RU" sz="1800" dirty="0" err="1"/>
              <a:t>салыстырмалы</a:t>
            </a:r>
            <a:r>
              <a:rPr lang="ru-RU" sz="1800" dirty="0"/>
              <a:t> </a:t>
            </a:r>
            <a:r>
              <a:rPr lang="ru-RU" sz="1800" dirty="0" err="1"/>
              <a:t>түрде</a:t>
            </a:r>
            <a:r>
              <a:rPr lang="ru-RU" sz="1800" dirty="0"/>
              <a:t> </a:t>
            </a:r>
            <a:r>
              <a:rPr lang="ru-RU" sz="1800" dirty="0" err="1"/>
              <a:t>оңай</a:t>
            </a:r>
            <a:r>
              <a:rPr lang="ru-RU" sz="1800" dirty="0"/>
              <a:t> </a:t>
            </a:r>
            <a:r>
              <a:rPr lang="ru-RU" sz="1800" dirty="0" err="1"/>
              <a:t>жасалады</a:t>
            </a:r>
            <a:r>
              <a:rPr lang="ru-RU" sz="1800" dirty="0"/>
              <a:t>, </a:t>
            </a:r>
            <a:r>
              <a:rPr lang="ru-RU" sz="1800" dirty="0" err="1"/>
              <a:t>бірақ</a:t>
            </a:r>
            <a:r>
              <a:rPr lang="ru-RU" sz="1800" dirty="0"/>
              <a:t> </a:t>
            </a:r>
            <a:r>
              <a:rPr lang="ru-RU" sz="1800" dirty="0" err="1"/>
              <a:t>мәселе</a:t>
            </a:r>
            <a:r>
              <a:rPr lang="ru-RU" sz="1800" dirty="0"/>
              <a:t> </a:t>
            </a:r>
            <a:r>
              <a:rPr lang="ru-RU" sz="1800" dirty="0" err="1"/>
              <a:t>әртүрлі</a:t>
            </a:r>
            <a:r>
              <a:rPr lang="ru-RU" sz="1800" dirty="0"/>
              <a:t> </a:t>
            </a:r>
            <a:r>
              <a:rPr lang="ru-RU" sz="1800" dirty="0" err="1"/>
              <a:t>сайттардың</a:t>
            </a:r>
            <a:r>
              <a:rPr lang="ru-RU" sz="1800" dirty="0"/>
              <a:t>, </a:t>
            </a:r>
            <a:r>
              <a:rPr lang="ru-RU" sz="1800" dirty="0" err="1"/>
              <a:t>тіпті</a:t>
            </a:r>
            <a:r>
              <a:rPr lang="ru-RU" sz="1800" dirty="0"/>
              <a:t> </a:t>
            </a:r>
            <a:r>
              <a:rPr lang="ru-RU" sz="1800" dirty="0" err="1"/>
              <a:t>олар</a:t>
            </a:r>
            <a:r>
              <a:rPr lang="ru-RU" sz="1800" dirty="0"/>
              <a:t> </a:t>
            </a:r>
            <a:r>
              <a:rPr lang="ru-RU" sz="1800" dirty="0" err="1"/>
              <a:t>бір</a:t>
            </a:r>
            <a:r>
              <a:rPr lang="ru-RU" sz="1800" dirty="0"/>
              <a:t> </a:t>
            </a:r>
            <a:r>
              <a:rPr lang="ru-RU" sz="1800" dirty="0" err="1"/>
              <a:t>типті</a:t>
            </a:r>
            <a:r>
              <a:rPr lang="ru-RU" sz="1800" dirty="0"/>
              <a:t> </a:t>
            </a:r>
            <a:r>
              <a:rPr lang="ru-RU" sz="1800" dirty="0" err="1"/>
              <a:t>болса</a:t>
            </a:r>
            <a:r>
              <a:rPr lang="ru-RU" sz="1800" dirty="0"/>
              <a:t> да (</a:t>
            </a:r>
            <a:r>
              <a:rPr lang="ru-RU" sz="1800" dirty="0" err="1"/>
              <a:t>мысалы</a:t>
            </a:r>
            <a:r>
              <a:rPr lang="ru-RU" sz="1800" dirty="0"/>
              <a:t>, </a:t>
            </a:r>
            <a:r>
              <a:rPr lang="ru-RU" sz="1800" dirty="0" err="1"/>
              <a:t>әртүрлі</a:t>
            </a:r>
            <a:r>
              <a:rPr lang="ru-RU" sz="1800" dirty="0"/>
              <a:t> </a:t>
            </a:r>
            <a:r>
              <a:rPr lang="ru-RU" sz="1800" dirty="0" err="1"/>
              <a:t>санаттарға</a:t>
            </a:r>
            <a:r>
              <a:rPr lang="ru-RU" sz="1800" dirty="0"/>
              <a:t> </a:t>
            </a:r>
            <a:r>
              <a:rPr lang="ru-RU" sz="1800" dirty="0" err="1"/>
              <a:t>жататын</a:t>
            </a:r>
            <a:r>
              <a:rPr lang="ru-RU" sz="1800" dirty="0"/>
              <a:t> вики-</a:t>
            </a:r>
            <a:r>
              <a:rPr lang="ru-RU" sz="1800" dirty="0" err="1"/>
              <a:t>парақтар</a:t>
            </a:r>
            <a:r>
              <a:rPr lang="ru-RU" sz="1800" dirty="0"/>
              <a:t>), </a:t>
            </a:r>
            <a:r>
              <a:rPr lang="ru-RU" sz="1800" dirty="0" err="1"/>
              <a:t>құжаттарды</a:t>
            </a:r>
            <a:r>
              <a:rPr lang="ru-RU" sz="1800" dirty="0"/>
              <a:t> </a:t>
            </a:r>
            <a:r>
              <a:rPr lang="ru-RU" sz="1800" dirty="0" err="1"/>
              <a:t>сипаттау</a:t>
            </a:r>
            <a:r>
              <a:rPr lang="ru-RU" sz="1800" dirty="0"/>
              <a:t> </a:t>
            </a:r>
            <a:r>
              <a:rPr lang="ru-RU" sz="1800" dirty="0" err="1"/>
              <a:t>және</a:t>
            </a:r>
            <a:r>
              <a:rPr lang="ru-RU" sz="1800" dirty="0"/>
              <a:t> </a:t>
            </a:r>
            <a:r>
              <a:rPr lang="ru-RU" sz="1800" dirty="0" err="1"/>
              <a:t>ұсыну</a:t>
            </a:r>
            <a:r>
              <a:rPr lang="ru-RU" sz="1800" dirty="0"/>
              <a:t> </a:t>
            </a:r>
            <a:r>
              <a:rPr lang="ru-RU" sz="1800" dirty="0" err="1"/>
              <a:t>үшін</a:t>
            </a:r>
            <a:r>
              <a:rPr lang="ru-RU" sz="1800" dirty="0"/>
              <a:t> </a:t>
            </a:r>
            <a:r>
              <a:rPr lang="ru-RU" sz="1800" dirty="0" err="1"/>
              <a:t>мүлдем</a:t>
            </a:r>
            <a:r>
              <a:rPr lang="ru-RU" sz="1800" dirty="0"/>
              <a:t> </a:t>
            </a:r>
            <a:r>
              <a:rPr lang="ru-RU" sz="1800" dirty="0" err="1"/>
              <a:t>басқа</a:t>
            </a:r>
            <a:r>
              <a:rPr lang="ru-RU" sz="1800" dirty="0"/>
              <a:t> </a:t>
            </a:r>
            <a:r>
              <a:rPr lang="ru-RU" sz="1800" dirty="0" err="1"/>
              <a:t>құрылымға</a:t>
            </a:r>
            <a:r>
              <a:rPr lang="ru-RU" sz="1800" dirty="0"/>
              <a:t> </a:t>
            </a:r>
            <a:r>
              <a:rPr lang="ru-RU" sz="1800" dirty="0" err="1"/>
              <a:t>ие</a:t>
            </a:r>
            <a:r>
              <a:rPr lang="ru-RU" sz="1800" dirty="0"/>
              <a:t>. </a:t>
            </a:r>
            <a:r>
              <a:rPr lang="ru-RU" sz="1800" dirty="0" err="1"/>
              <a:t>Сондықтан</a:t>
            </a:r>
            <a:r>
              <a:rPr lang="ru-RU" sz="1800" dirty="0"/>
              <a:t>, </a:t>
            </a:r>
            <a:r>
              <a:rPr lang="ru-RU" sz="1800" dirty="0" err="1"/>
              <a:t>тұрақты</a:t>
            </a:r>
            <a:r>
              <a:rPr lang="ru-RU" sz="1800" dirty="0"/>
              <a:t> </a:t>
            </a:r>
            <a:r>
              <a:rPr lang="ru-RU" sz="1800" dirty="0" err="1"/>
              <a:t>өрнектерді</a:t>
            </a:r>
            <a:r>
              <a:rPr lang="ru-RU" sz="1800" dirty="0"/>
              <a:t> </a:t>
            </a:r>
            <a:r>
              <a:rPr lang="ru-RU" sz="1800" dirty="0" err="1"/>
              <a:t>өңдеу</a:t>
            </a:r>
            <a:r>
              <a:rPr lang="ru-RU" sz="1800" dirty="0"/>
              <a:t> </a:t>
            </a:r>
            <a:r>
              <a:rPr lang="ru-RU" sz="1800" dirty="0" err="1"/>
              <a:t>тілдерін</a:t>
            </a:r>
            <a:r>
              <a:rPr lang="ru-RU" sz="1800" dirty="0"/>
              <a:t> </a:t>
            </a:r>
            <a:r>
              <a:rPr lang="ru-RU" sz="1800" dirty="0" err="1"/>
              <a:t>білмейтін</a:t>
            </a:r>
            <a:r>
              <a:rPr lang="ru-RU" sz="1800" dirty="0"/>
              <a:t> </a:t>
            </a:r>
            <a:r>
              <a:rPr lang="ru-RU" sz="1800" dirty="0" err="1"/>
              <a:t>пайдаланушыға</a:t>
            </a:r>
            <a:r>
              <a:rPr lang="ru-RU" sz="1800" dirty="0"/>
              <a:t> </a:t>
            </a:r>
            <a:r>
              <a:rPr lang="ru-RU" sz="1800" dirty="0" err="1"/>
              <a:t>әртүрлі</a:t>
            </a:r>
            <a:r>
              <a:rPr lang="ru-RU" sz="1800" dirty="0"/>
              <a:t> </a:t>
            </a:r>
            <a:r>
              <a:rPr lang="ru-RU" sz="1800" dirty="0" err="1"/>
              <a:t>сайттар</a:t>
            </a:r>
            <a:r>
              <a:rPr lang="ru-RU" sz="1800" dirty="0"/>
              <a:t> </a:t>
            </a:r>
            <a:r>
              <a:rPr lang="ru-RU" sz="1800" dirty="0" err="1"/>
              <a:t>үшін</a:t>
            </a:r>
            <a:r>
              <a:rPr lang="ru-RU" sz="1800" dirty="0"/>
              <a:t> </a:t>
            </a:r>
            <a:r>
              <a:rPr lang="ru-RU" sz="1800" dirty="0" err="1"/>
              <a:t>үлгілерді</a:t>
            </a:r>
            <a:r>
              <a:rPr lang="ru-RU" sz="1800" dirty="0"/>
              <a:t> </a:t>
            </a:r>
            <a:r>
              <a:rPr lang="ru-RU" sz="1800" dirty="0" err="1"/>
              <a:t>жасауға</a:t>
            </a:r>
            <a:r>
              <a:rPr lang="ru-RU" sz="1800" dirty="0"/>
              <a:t> </a:t>
            </a:r>
            <a:r>
              <a:rPr lang="ru-RU" sz="1800" dirty="0" err="1"/>
              <a:t>мүмкіндік</a:t>
            </a:r>
            <a:r>
              <a:rPr lang="ru-RU" sz="1800" dirty="0"/>
              <a:t> </a:t>
            </a:r>
            <a:r>
              <a:rPr lang="ru-RU" sz="1800" dirty="0" err="1"/>
              <a:t>беретін</a:t>
            </a:r>
            <a:r>
              <a:rPr lang="ru-RU" sz="1800" dirty="0"/>
              <a:t> веб-</a:t>
            </a:r>
            <a:r>
              <a:rPr lang="ru-RU" sz="1800" dirty="0" err="1"/>
              <a:t>қосымша</a:t>
            </a:r>
            <a:r>
              <a:rPr lang="ru-RU" sz="1800" dirty="0"/>
              <a:t> </a:t>
            </a:r>
            <a:r>
              <a:rPr lang="ru-RU" sz="1800" dirty="0" err="1"/>
              <a:t>түрінде</a:t>
            </a:r>
            <a:r>
              <a:rPr lang="ru-RU" sz="1800" dirty="0"/>
              <a:t> </a:t>
            </a:r>
            <a:r>
              <a:rPr lang="ru-RU" sz="1800" dirty="0" err="1"/>
              <a:t>іске</a:t>
            </a:r>
            <a:r>
              <a:rPr lang="ru-RU" sz="1800" dirty="0"/>
              <a:t> </a:t>
            </a:r>
            <a:r>
              <a:rPr lang="ru-RU" sz="1800" dirty="0" err="1"/>
              <a:t>асырылған</a:t>
            </a:r>
            <a:r>
              <a:rPr lang="ru-RU" sz="1800" dirty="0"/>
              <a:t> </a:t>
            </a:r>
            <a:r>
              <a:rPr lang="ru-RU" sz="1800" dirty="0" err="1"/>
              <a:t>алгоритмді</a:t>
            </a:r>
            <a:r>
              <a:rPr lang="ru-RU" sz="1800" dirty="0"/>
              <a:t> </a:t>
            </a:r>
            <a:r>
              <a:rPr lang="ru-RU" sz="1800" dirty="0" err="1"/>
              <a:t>жасаған</a:t>
            </a:r>
            <a:r>
              <a:rPr lang="ru-RU" sz="1800" dirty="0"/>
              <a:t> </a:t>
            </a:r>
            <a:r>
              <a:rPr lang="ru-RU" sz="1800" dirty="0" err="1"/>
              <a:t>жөн</a:t>
            </a:r>
            <a:r>
              <a:rPr lang="ru-RU" sz="1800" dirty="0"/>
              <a:t>.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5958467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BBC9891-6751-47AC-8441-AE5A5C595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0776" y="444114"/>
            <a:ext cx="4644000" cy="1341602"/>
          </a:xfrm>
        </p:spPr>
        <p:txBody>
          <a:bodyPr rtlCol="0">
            <a:noAutofit/>
          </a:bodyPr>
          <a:lstStyle/>
          <a:p>
            <a:pPr rtl="0"/>
            <a:r>
              <a:rPr lang="ru-RU" sz="3500" dirty="0" err="1" smtClean="0"/>
              <a:t>Сұрақтар</a:t>
            </a:r>
            <a:r>
              <a:rPr lang="ru-RU" sz="3500" dirty="0" smtClean="0"/>
              <a:t>? </a:t>
            </a:r>
            <a:endParaRPr lang="ru-RU" sz="35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903E92E-7C10-4FDF-B7B0-BF5A5A7DC5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043" y="2139709"/>
            <a:ext cx="5469466" cy="1962082"/>
          </a:xfrm>
        </p:spPr>
        <p:txBody>
          <a:bodyPr rtlCol="0"/>
          <a:lstStyle/>
          <a:p>
            <a:pPr marL="0" indent="0">
              <a:buNone/>
            </a:pPr>
            <a:r>
              <a:rPr lang="ru-RU" dirty="0"/>
              <a:t>...</a:t>
            </a:r>
          </a:p>
          <a:p>
            <a:endParaRPr lang="ru-RU" dirty="0"/>
          </a:p>
        </p:txBody>
      </p:sp>
      <p:sp>
        <p:nvSpPr>
          <p:cNvPr id="4" name="Текст 3">
            <a:extLst>
              <a:ext uri="{FF2B5EF4-FFF2-40B4-BE49-F238E27FC236}">
                <a16:creationId xmlns:a16="http://schemas.microsoft.com/office/drawing/2014/main" xmlns="" id="{5F0C8121-738F-4674-914D-B3EE5ED89F5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endParaRPr lang="ru-RU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813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57754" y="1629507"/>
            <a:ext cx="9261934" cy="4539645"/>
          </a:xfrm>
        </p:spPr>
        <p:txBody>
          <a:bodyPr/>
          <a:lstStyle/>
          <a:p>
            <a:r>
              <a:rPr lang="ru-RU" dirty="0" err="1"/>
              <a:t>Онтологияларды</a:t>
            </a:r>
            <a:r>
              <a:rPr lang="ru-RU" dirty="0"/>
              <a:t> </a:t>
            </a:r>
            <a:r>
              <a:rPr lang="ru-RU" dirty="0" err="1"/>
              <a:t>келесі</a:t>
            </a:r>
            <a:r>
              <a:rPr lang="ru-RU" dirty="0"/>
              <a:t> </a:t>
            </a:r>
            <a:r>
              <a:rPr lang="ru-RU" dirty="0" err="1"/>
              <a:t>міндеттерді</a:t>
            </a:r>
            <a:r>
              <a:rPr lang="ru-RU" dirty="0"/>
              <a:t> </a:t>
            </a:r>
            <a:r>
              <a:rPr lang="ru-RU" dirty="0" err="1"/>
              <a:t>шешу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пайдалануға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 smtClean="0"/>
              <a:t>:</a:t>
            </a:r>
          </a:p>
          <a:p>
            <a:r>
              <a:rPr lang="ru-RU" dirty="0" smtClean="0"/>
              <a:t>• </a:t>
            </a:r>
            <a:r>
              <a:rPr lang="ru-RU" dirty="0" err="1"/>
              <a:t>Машиналық</a:t>
            </a:r>
            <a:r>
              <a:rPr lang="ru-RU" dirty="0"/>
              <a:t> </a:t>
            </a:r>
            <a:r>
              <a:rPr lang="ru-RU" dirty="0" err="1"/>
              <a:t>аударма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• </a:t>
            </a:r>
            <a:r>
              <a:rPr lang="ru-RU" dirty="0" err="1"/>
              <a:t>сұрақ-жауап</a:t>
            </a:r>
            <a:r>
              <a:rPr lang="ru-RU" dirty="0"/>
              <a:t> </a:t>
            </a:r>
            <a:r>
              <a:rPr lang="ru-RU" dirty="0" err="1"/>
              <a:t>жүйелері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• </a:t>
            </a:r>
            <a:r>
              <a:rPr lang="ru-RU" dirty="0" err="1"/>
              <a:t>ақпаратты</a:t>
            </a:r>
            <a:r>
              <a:rPr lang="ru-RU" dirty="0"/>
              <a:t> </a:t>
            </a:r>
            <a:r>
              <a:rPr lang="ru-RU" dirty="0" err="1"/>
              <a:t>іздеу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• </a:t>
            </a:r>
            <a:r>
              <a:rPr lang="ru-RU" dirty="0" err="1"/>
              <a:t>білімді</a:t>
            </a:r>
            <a:r>
              <a:rPr lang="ru-RU" dirty="0"/>
              <a:t> </a:t>
            </a:r>
            <a:r>
              <a:rPr lang="ru-RU" dirty="0" err="1"/>
              <a:t>шығару</a:t>
            </a:r>
            <a:r>
              <a:rPr lang="ru-RU" dirty="0"/>
              <a:t> </a:t>
            </a:r>
            <a:r>
              <a:rPr lang="ru-RU" dirty="0" err="1"/>
              <a:t>жүйелері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• </a:t>
            </a:r>
            <a:r>
              <a:rPr lang="ru-RU" dirty="0"/>
              <a:t>компьютер мен </a:t>
            </a:r>
            <a:r>
              <a:rPr lang="ru-RU" dirty="0" err="1"/>
              <a:t>адам</a:t>
            </a:r>
            <a:r>
              <a:rPr lang="ru-RU" dirty="0"/>
              <a:t> </a:t>
            </a:r>
            <a:r>
              <a:rPr lang="ru-RU" dirty="0" err="1"/>
              <a:t>арасындағы</a:t>
            </a:r>
            <a:r>
              <a:rPr lang="ru-RU" dirty="0"/>
              <a:t> </a:t>
            </a:r>
            <a:r>
              <a:rPr lang="ru-RU" dirty="0" err="1"/>
              <a:t>диалогтың</a:t>
            </a:r>
            <a:r>
              <a:rPr lang="ru-RU" dirty="0"/>
              <a:t>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жүйелері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• </a:t>
            </a:r>
            <a:r>
              <a:rPr lang="ru-RU" dirty="0" err="1"/>
              <a:t>тілді</a:t>
            </a:r>
            <a:r>
              <a:rPr lang="ru-RU" dirty="0"/>
              <a:t> </a:t>
            </a:r>
            <a:r>
              <a:rPr lang="ru-RU" dirty="0" err="1"/>
              <a:t>түсіну</a:t>
            </a:r>
            <a:r>
              <a:rPr lang="ru-RU" dirty="0"/>
              <a:t> </a:t>
            </a:r>
            <a:r>
              <a:rPr lang="ru-RU" dirty="0" err="1"/>
              <a:t>жүйелері</a:t>
            </a:r>
            <a:r>
              <a:rPr lang="ru-RU" dirty="0"/>
              <a:t> (</a:t>
            </a:r>
            <a:r>
              <a:rPr lang="ru-RU" dirty="0" err="1"/>
              <a:t>мәтінді</a:t>
            </a:r>
            <a:r>
              <a:rPr lang="ru-RU" dirty="0"/>
              <a:t> </a:t>
            </a:r>
            <a:r>
              <a:rPr lang="ru-RU" dirty="0" err="1"/>
              <a:t>автоматты</a:t>
            </a:r>
            <a:r>
              <a:rPr lang="ru-RU" dirty="0"/>
              <a:t> </a:t>
            </a:r>
            <a:r>
              <a:rPr lang="ru-RU" dirty="0" err="1"/>
              <a:t>түрде</a:t>
            </a:r>
            <a:r>
              <a:rPr lang="ru-RU" dirty="0"/>
              <a:t> </a:t>
            </a:r>
            <a:r>
              <a:rPr lang="ru-RU" dirty="0" err="1"/>
              <a:t>жинақтау</a:t>
            </a:r>
            <a:r>
              <a:rPr lang="ru-RU" dirty="0"/>
              <a:t>, рубрикация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т.б</a:t>
            </a:r>
            <a:r>
              <a:rPr lang="ru-RU" dirty="0"/>
              <a:t>.)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6108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xmlns="" id="{4A34C234-1934-46BD-9A6D-FA758D2720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err="1"/>
              <a:t>Жарияланған</a:t>
            </a:r>
            <a:r>
              <a:rPr lang="ru-RU" sz="2000" dirty="0"/>
              <a:t> </a:t>
            </a:r>
            <a:r>
              <a:rPr lang="ru-RU" sz="2000" dirty="0" err="1"/>
              <a:t>онтологиялар</a:t>
            </a:r>
            <a:r>
              <a:rPr lang="ru-RU" sz="2000" dirty="0"/>
              <a:t> </a:t>
            </a:r>
            <a:r>
              <a:rPr lang="ru-RU" sz="2000" dirty="0" err="1"/>
              <a:t>көбінесе</a:t>
            </a:r>
            <a:r>
              <a:rPr lang="ru-RU" sz="2000" dirty="0"/>
              <a:t> </a:t>
            </a:r>
            <a:r>
              <a:rPr lang="ru-RU" sz="2000" dirty="0" err="1"/>
              <a:t>біліммен</a:t>
            </a:r>
            <a:r>
              <a:rPr lang="ru-RU" sz="2000" dirty="0"/>
              <a:t> </a:t>
            </a:r>
            <a:r>
              <a:rPr lang="ru-RU" sz="2000" dirty="0" err="1"/>
              <a:t>бөлісу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қайта</a:t>
            </a:r>
            <a:r>
              <a:rPr lang="ru-RU" sz="2000" dirty="0"/>
              <a:t> </a:t>
            </a:r>
            <a:r>
              <a:rPr lang="ru-RU" sz="2000" dirty="0" err="1"/>
              <a:t>пайдалану</a:t>
            </a:r>
            <a:r>
              <a:rPr lang="ru-RU" sz="2000" dirty="0"/>
              <a:t> </a:t>
            </a:r>
            <a:r>
              <a:rPr lang="ru-RU" sz="2000" dirty="0" err="1"/>
              <a:t>туралы</a:t>
            </a:r>
            <a:r>
              <a:rPr lang="ru-RU" sz="2000" dirty="0"/>
              <a:t> </a:t>
            </a:r>
            <a:r>
              <a:rPr lang="ru-RU" sz="2000" dirty="0" err="1"/>
              <a:t>уәделеріне</a:t>
            </a:r>
            <a:r>
              <a:rPr lang="ru-RU" sz="2000" dirty="0"/>
              <a:t> </a:t>
            </a:r>
            <a:r>
              <a:rPr lang="ru-RU" sz="2000" dirty="0" err="1"/>
              <a:t>жетпейді</a:t>
            </a:r>
            <a:r>
              <a:rPr lang="ru-RU" sz="2000" dirty="0"/>
              <a:t>. </a:t>
            </a:r>
            <a:r>
              <a:rPr lang="ru-RU" sz="2000" dirty="0" err="1"/>
              <a:t>Бұл</a:t>
            </a:r>
            <a:r>
              <a:rPr lang="ru-RU" sz="2000" dirty="0"/>
              <a:t> </a:t>
            </a:r>
            <a:r>
              <a:rPr lang="ru-RU" sz="2000" dirty="0" err="1"/>
              <a:t>тым</a:t>
            </a:r>
            <a:r>
              <a:rPr lang="ru-RU" sz="2000" dirty="0"/>
              <a:t> </a:t>
            </a:r>
            <a:r>
              <a:rPr lang="ru-RU" sz="2000" dirty="0" err="1"/>
              <a:t>күшті</a:t>
            </a:r>
            <a:r>
              <a:rPr lang="ru-RU" sz="2000" dirty="0"/>
              <a:t> </a:t>
            </a:r>
            <a:r>
              <a:rPr lang="ru-RU" sz="2000" dirty="0" err="1"/>
              <a:t>немесе</a:t>
            </a:r>
            <a:r>
              <a:rPr lang="ru-RU" sz="2000" dirty="0"/>
              <a:t> </a:t>
            </a:r>
            <a:r>
              <a:rPr lang="ru-RU" sz="2000" dirty="0" err="1"/>
              <a:t>тым</a:t>
            </a:r>
            <a:r>
              <a:rPr lang="ru-RU" sz="2000" dirty="0"/>
              <a:t> </a:t>
            </a:r>
            <a:r>
              <a:rPr lang="ru-RU" sz="2000" dirty="0" err="1"/>
              <a:t>әлсіз</a:t>
            </a:r>
            <a:r>
              <a:rPr lang="ru-RU" sz="2000" dirty="0"/>
              <a:t> </a:t>
            </a:r>
            <a:r>
              <a:rPr lang="ru-RU" sz="2000" dirty="0" err="1"/>
              <a:t>онтологиялық</a:t>
            </a:r>
            <a:r>
              <a:rPr lang="ru-RU" sz="2000" dirty="0"/>
              <a:t> </a:t>
            </a:r>
            <a:r>
              <a:rPr lang="ru-RU" sz="2000" dirty="0" err="1"/>
              <a:t>міндеттемелерге</a:t>
            </a:r>
            <a:r>
              <a:rPr lang="ru-RU" sz="2000" dirty="0"/>
              <a:t> </a:t>
            </a:r>
            <a:r>
              <a:rPr lang="ru-RU" sz="2000" dirty="0" err="1"/>
              <a:t>байланысты</a:t>
            </a:r>
            <a:r>
              <a:rPr lang="ru-RU" sz="2000" dirty="0"/>
              <a:t> </a:t>
            </a:r>
            <a:r>
              <a:rPr lang="ru-RU" sz="2000" dirty="0" err="1"/>
              <a:t>болуы</a:t>
            </a:r>
            <a:r>
              <a:rPr lang="ru-RU" sz="2000" dirty="0"/>
              <a:t> </a:t>
            </a:r>
            <a:r>
              <a:rPr lang="ru-RU" sz="2000" dirty="0" err="1"/>
              <a:t>мүмкін</a:t>
            </a:r>
            <a:r>
              <a:rPr lang="ru-RU" sz="2000" dirty="0"/>
              <a:t>; </a:t>
            </a:r>
            <a:r>
              <a:rPr lang="ru-RU" sz="2000" dirty="0" err="1"/>
              <a:t>мұны</a:t>
            </a:r>
            <a:r>
              <a:rPr lang="ru-RU" sz="2000" dirty="0"/>
              <a:t> </a:t>
            </a:r>
            <a:r>
              <a:rPr lang="ru-RU" sz="2000" dirty="0" err="1"/>
              <a:t>болдырмаудың</a:t>
            </a:r>
            <a:r>
              <a:rPr lang="ru-RU" sz="2000" dirty="0"/>
              <a:t> </a:t>
            </a:r>
            <a:r>
              <a:rPr lang="ru-RU" sz="2000" dirty="0" err="1"/>
              <a:t>бір</a:t>
            </a:r>
            <a:r>
              <a:rPr lang="ru-RU" sz="2000" dirty="0"/>
              <a:t> </a:t>
            </a:r>
            <a:r>
              <a:rPr lang="ru-RU" sz="2000" dirty="0" err="1"/>
              <a:t>жолы</a:t>
            </a:r>
            <a:r>
              <a:rPr lang="ru-RU" sz="2000" dirty="0"/>
              <a:t> </a:t>
            </a:r>
            <a:r>
              <a:rPr lang="ru-RU" sz="2000" dirty="0" err="1"/>
              <a:t>онтологияны</a:t>
            </a:r>
            <a:r>
              <a:rPr lang="ru-RU" sz="2000" dirty="0"/>
              <a:t> </a:t>
            </a:r>
            <a:r>
              <a:rPr lang="ru-RU" sz="2000" dirty="0" err="1"/>
              <a:t>модульдік</a:t>
            </a:r>
            <a:r>
              <a:rPr lang="ru-RU" sz="2000" dirty="0"/>
              <a:t> </a:t>
            </a:r>
            <a:r>
              <a:rPr lang="ru-RU" sz="2000" dirty="0" err="1"/>
              <a:t>ету</a:t>
            </a:r>
            <a:r>
              <a:rPr lang="ru-RU" sz="2000" dirty="0"/>
              <a:t> </a:t>
            </a:r>
            <a:r>
              <a:rPr lang="ru-RU" sz="2000" dirty="0" err="1"/>
              <a:t>болып</a:t>
            </a:r>
            <a:r>
              <a:rPr lang="ru-RU" sz="2000" dirty="0"/>
              <a:t> </a:t>
            </a:r>
            <a:r>
              <a:rPr lang="ru-RU" sz="2000" dirty="0" err="1"/>
              <a:t>табылады</a:t>
            </a:r>
            <a:r>
              <a:rPr lang="ru-RU" sz="2000" dirty="0"/>
              <a:t>, </a:t>
            </a:r>
            <a:r>
              <a:rPr lang="ru-RU" sz="2000" dirty="0" err="1"/>
              <a:t>бұл</a:t>
            </a:r>
            <a:r>
              <a:rPr lang="ru-RU" sz="2000" dirty="0"/>
              <a:t> </a:t>
            </a:r>
            <a:r>
              <a:rPr lang="ru-RU" sz="2000" dirty="0" err="1"/>
              <a:t>пайдаланушыларға</a:t>
            </a:r>
            <a:r>
              <a:rPr lang="ru-RU" sz="2000" dirty="0"/>
              <a:t> </a:t>
            </a:r>
            <a:r>
              <a:rPr lang="ru-RU" sz="2000" dirty="0" err="1"/>
              <a:t>онтологияларды</a:t>
            </a:r>
            <a:r>
              <a:rPr lang="ru-RU" sz="2000" dirty="0"/>
              <a:t> </a:t>
            </a:r>
            <a:r>
              <a:rPr lang="ru-RU" sz="2000" dirty="0" err="1"/>
              <a:t>өздерінің</a:t>
            </a:r>
            <a:r>
              <a:rPr lang="ru-RU" sz="2000" dirty="0"/>
              <a:t> </a:t>
            </a:r>
            <a:r>
              <a:rPr lang="ru-RU" sz="2000" dirty="0" err="1"/>
              <a:t>жеке</a:t>
            </a:r>
            <a:r>
              <a:rPr lang="ru-RU" sz="2000" dirty="0"/>
              <a:t> </a:t>
            </a:r>
            <a:r>
              <a:rPr lang="ru-RU" sz="2000" dirty="0" err="1"/>
              <a:t>пайдалану</a:t>
            </a:r>
            <a:r>
              <a:rPr lang="ru-RU" sz="2000" dirty="0"/>
              <a:t> </a:t>
            </a:r>
            <a:r>
              <a:rPr lang="ru-RU" sz="2000" dirty="0" err="1"/>
              <a:t>жағдайларына</a:t>
            </a:r>
            <a:r>
              <a:rPr lang="ru-RU" sz="2000" dirty="0"/>
              <a:t> </a:t>
            </a:r>
            <a:r>
              <a:rPr lang="ru-RU" sz="2000" dirty="0" err="1"/>
              <a:t>оңай</a:t>
            </a:r>
            <a:r>
              <a:rPr lang="ru-RU" sz="2000" dirty="0"/>
              <a:t> </a:t>
            </a:r>
            <a:r>
              <a:rPr lang="ru-RU" sz="2000" dirty="0" err="1"/>
              <a:t>бейімдеуге</a:t>
            </a:r>
            <a:r>
              <a:rPr lang="ru-RU" sz="2000" dirty="0"/>
              <a:t> </a:t>
            </a:r>
            <a:r>
              <a:rPr lang="ru-RU" sz="2000" dirty="0" err="1"/>
              <a:t>мүмкіндік</a:t>
            </a:r>
            <a:r>
              <a:rPr lang="ru-RU" sz="2000" dirty="0"/>
              <a:t> </a:t>
            </a:r>
            <a:r>
              <a:rPr lang="ru-RU" sz="2000" dirty="0" err="1"/>
              <a:t>береді</a:t>
            </a:r>
            <a:r>
              <a:rPr lang="ru-RU" sz="2000" dirty="0"/>
              <a:t>. </a:t>
            </a:r>
            <a:r>
              <a:rPr lang="ru-RU" sz="2000" dirty="0" err="1"/>
              <a:t>Бұл</a:t>
            </a:r>
            <a:r>
              <a:rPr lang="ru-RU" sz="2000" dirty="0"/>
              <a:t> </a:t>
            </a:r>
            <a:r>
              <a:rPr lang="ru-RU" sz="2000" dirty="0" err="1"/>
              <a:t>инженерлік</a:t>
            </a:r>
            <a:r>
              <a:rPr lang="ru-RU" sz="2000" dirty="0"/>
              <a:t> </a:t>
            </a:r>
            <a:r>
              <a:rPr lang="ru-RU" sz="2000" dirty="0" err="1"/>
              <a:t>парадигманы</a:t>
            </a:r>
            <a:r>
              <a:rPr lang="ru-RU" sz="2000" dirty="0"/>
              <a:t> </a:t>
            </a:r>
            <a:r>
              <a:rPr lang="ru-RU" sz="2000" dirty="0" err="1"/>
              <a:t>жүзеге</a:t>
            </a:r>
            <a:r>
              <a:rPr lang="ru-RU" sz="2000" dirty="0"/>
              <a:t> </a:t>
            </a:r>
            <a:r>
              <a:rPr lang="ru-RU" sz="2000" dirty="0" err="1"/>
              <a:t>асыру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қосымша</a:t>
            </a:r>
            <a:r>
              <a:rPr lang="ru-RU" sz="2000" dirty="0"/>
              <a:t> </a:t>
            </a:r>
            <a:r>
              <a:rPr lang="ru-RU" sz="2000" dirty="0" err="1"/>
              <a:t>құралдар</a:t>
            </a:r>
            <a:r>
              <a:rPr lang="ru-RU" sz="2000" dirty="0"/>
              <a:t> мен </a:t>
            </a:r>
            <a:r>
              <a:rPr lang="ru-RU" sz="2000" dirty="0" err="1"/>
              <a:t>инфрақұрылымды</a:t>
            </a:r>
            <a:r>
              <a:rPr lang="ru-RU" sz="2000" dirty="0"/>
              <a:t> </a:t>
            </a:r>
            <a:r>
              <a:rPr lang="ru-RU" sz="2000" dirty="0" err="1"/>
              <a:t>дамыту</a:t>
            </a:r>
            <a:r>
              <a:rPr lang="ru-RU" sz="2000" dirty="0"/>
              <a:t> </a:t>
            </a:r>
            <a:r>
              <a:rPr lang="ru-RU" sz="2000" dirty="0" err="1"/>
              <a:t>қажеттілігі</a:t>
            </a:r>
            <a:r>
              <a:rPr lang="ru-RU" sz="2000" dirty="0"/>
              <a:t> </a:t>
            </a:r>
            <a:r>
              <a:rPr lang="ru-RU" sz="2000" dirty="0" err="1"/>
              <a:t>анық</a:t>
            </a:r>
            <a:r>
              <a:rPr lang="ru-RU" sz="2000" dirty="0"/>
              <a:t>. </a:t>
            </a:r>
            <a:r>
              <a:rPr lang="ru-RU" sz="2000" dirty="0" err="1"/>
              <a:t>Бұл</a:t>
            </a:r>
            <a:r>
              <a:rPr lang="ru-RU" sz="2000" dirty="0"/>
              <a:t> </a:t>
            </a:r>
            <a:r>
              <a:rPr lang="ru-RU" sz="2000" dirty="0" err="1"/>
              <a:t>кеңейтілген</a:t>
            </a:r>
            <a:r>
              <a:rPr lang="ru-RU" sz="2000" dirty="0"/>
              <a:t> </a:t>
            </a:r>
            <a:r>
              <a:rPr lang="ru-RU" sz="2000" dirty="0" err="1"/>
              <a:t>қолдау</a:t>
            </a:r>
            <a:r>
              <a:rPr lang="ru-RU" sz="2000" dirty="0"/>
              <a:t> </a:t>
            </a:r>
            <a:r>
              <a:rPr lang="ru-RU" sz="2000" dirty="0" err="1"/>
              <a:t>бірден</a:t>
            </a:r>
            <a:r>
              <a:rPr lang="ru-RU" sz="2000" dirty="0"/>
              <a:t> </a:t>
            </a:r>
            <a:r>
              <a:rPr lang="ru-RU" sz="2000" dirty="0" err="1"/>
              <a:t>бірнеше</a:t>
            </a:r>
            <a:r>
              <a:rPr lang="ru-RU" sz="2000" dirty="0"/>
              <a:t> </a:t>
            </a:r>
            <a:r>
              <a:rPr lang="ru-RU" sz="2000" dirty="0" err="1"/>
              <a:t>жолмен</a:t>
            </a:r>
            <a:r>
              <a:rPr lang="ru-RU" sz="2000" dirty="0"/>
              <a:t> </a:t>
            </a:r>
            <a:r>
              <a:rPr lang="ru-RU" sz="2000" dirty="0" err="1"/>
              <a:t>әсер</a:t>
            </a:r>
            <a:r>
              <a:rPr lang="ru-RU" sz="2000" dirty="0"/>
              <a:t> </a:t>
            </a:r>
            <a:r>
              <a:rPr lang="ru-RU" sz="2000" dirty="0" err="1"/>
              <a:t>етуі</a:t>
            </a:r>
            <a:r>
              <a:rPr lang="ru-RU" sz="2000" dirty="0"/>
              <a:t> </a:t>
            </a:r>
            <a:r>
              <a:rPr lang="ru-RU" sz="2000" dirty="0" err="1"/>
              <a:t>мүмкін</a:t>
            </a:r>
            <a:r>
              <a:rPr lang="ru-RU" sz="2000" dirty="0"/>
              <a:t>: </a:t>
            </a:r>
            <a:r>
              <a:rPr lang="ru-RU" sz="2000" dirty="0" err="1"/>
              <a:t>инженерлерді</a:t>
            </a:r>
            <a:r>
              <a:rPr lang="ru-RU" sz="2000" dirty="0"/>
              <a:t> </a:t>
            </a:r>
            <a:r>
              <a:rPr lang="ru-RU" sz="2000" dirty="0" err="1"/>
              <a:t>үздік</a:t>
            </a:r>
            <a:r>
              <a:rPr lang="ru-RU" sz="2000" dirty="0"/>
              <a:t> </a:t>
            </a:r>
            <a:r>
              <a:rPr lang="ru-RU" sz="2000" dirty="0" err="1"/>
              <a:t>тәжірибелер</a:t>
            </a:r>
            <a:r>
              <a:rPr lang="ru-RU" sz="2000" dirty="0"/>
              <a:t> </a:t>
            </a:r>
            <a:r>
              <a:rPr lang="ru-RU" sz="2000" dirty="0" err="1"/>
              <a:t>бойынша</a:t>
            </a:r>
            <a:r>
              <a:rPr lang="ru-RU" sz="2000" dirty="0"/>
              <a:t> </a:t>
            </a:r>
            <a:r>
              <a:rPr lang="ru-RU" sz="2000" dirty="0" err="1"/>
              <a:t>бағыттайды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онтологиялық</a:t>
            </a:r>
            <a:r>
              <a:rPr lang="ru-RU" sz="2000" dirty="0"/>
              <a:t> дизайн </a:t>
            </a:r>
            <a:r>
              <a:rPr lang="ru-RU" sz="2000" dirty="0" err="1"/>
              <a:t>үлгілерін</a:t>
            </a:r>
            <a:r>
              <a:rPr lang="ru-RU" sz="2000" dirty="0"/>
              <a:t> </a:t>
            </a:r>
            <a:r>
              <a:rPr lang="ru-RU" sz="2000" dirty="0" err="1"/>
              <a:t>ашуды</a:t>
            </a:r>
            <a:r>
              <a:rPr lang="ru-RU" sz="2000" dirty="0"/>
              <a:t>, </a:t>
            </a:r>
            <a:r>
              <a:rPr lang="ru-RU" sz="2000" dirty="0" err="1"/>
              <a:t>бөлісуді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қайта</a:t>
            </a:r>
            <a:r>
              <a:rPr lang="ru-RU" sz="2000" dirty="0"/>
              <a:t> </a:t>
            </a:r>
            <a:r>
              <a:rPr lang="ru-RU" sz="2000" dirty="0" err="1"/>
              <a:t>пайдалануды</a:t>
            </a:r>
            <a:r>
              <a:rPr lang="ru-RU" sz="2000" dirty="0"/>
              <a:t> </a:t>
            </a:r>
            <a:r>
              <a:rPr lang="ru-RU" sz="2000" dirty="0" err="1"/>
              <a:t>жеңілдетеді</a:t>
            </a:r>
            <a:r>
              <a:rPr lang="ru-RU" sz="2000" dirty="0"/>
              <a:t>. Осы </a:t>
            </a:r>
            <a:r>
              <a:rPr lang="ru-RU" sz="2000" dirty="0" err="1"/>
              <a:t>қажеттіліктерді</a:t>
            </a:r>
            <a:r>
              <a:rPr lang="ru-RU" sz="2000" dirty="0"/>
              <a:t> </a:t>
            </a:r>
            <a:r>
              <a:rPr lang="ru-RU" sz="2000" dirty="0" err="1"/>
              <a:t>қанағаттандыру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онтологияларды</a:t>
            </a:r>
            <a:r>
              <a:rPr lang="ru-RU" sz="2000" dirty="0"/>
              <a:t> </a:t>
            </a:r>
            <a:r>
              <a:rPr lang="ru-RU" sz="2000" dirty="0" err="1"/>
              <a:t>құру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біріктірілген</a:t>
            </a:r>
            <a:r>
              <a:rPr lang="ru-RU" sz="2000" dirty="0"/>
              <a:t> </a:t>
            </a:r>
            <a:r>
              <a:rPr lang="ru-RU" sz="2000" dirty="0" err="1"/>
              <a:t>әзірлеу</a:t>
            </a:r>
            <a:r>
              <a:rPr lang="ru-RU" sz="2000" dirty="0"/>
              <a:t> </a:t>
            </a:r>
            <a:r>
              <a:rPr lang="ru-RU" sz="2000" dirty="0" err="1"/>
              <a:t>орталарын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тиісті</a:t>
            </a:r>
            <a:r>
              <a:rPr lang="ru-RU" sz="2000" dirty="0"/>
              <a:t> </a:t>
            </a:r>
            <a:r>
              <a:rPr lang="ru-RU" sz="2000" dirty="0" err="1"/>
              <a:t>құралдар</a:t>
            </a:r>
            <a:r>
              <a:rPr lang="ru-RU" sz="2000" dirty="0"/>
              <a:t> </a:t>
            </a:r>
            <a:r>
              <a:rPr lang="ru-RU" sz="2000" dirty="0" err="1"/>
              <a:t>жиынтығын</a:t>
            </a:r>
            <a:r>
              <a:rPr lang="ru-RU" sz="2000" dirty="0"/>
              <a:t> </a:t>
            </a:r>
            <a:r>
              <a:rPr lang="ru-RU" sz="2000" dirty="0" err="1"/>
              <a:t>пайдалану</a:t>
            </a:r>
            <a:r>
              <a:rPr lang="ru-RU" sz="2000" dirty="0"/>
              <a:t> </a:t>
            </a:r>
            <a:r>
              <a:rPr lang="ru-RU" sz="2000" dirty="0" err="1"/>
              <a:t>маңызды</a:t>
            </a:r>
            <a:r>
              <a:rPr lang="ru-RU" sz="2000" dirty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43963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19200" y="1390919"/>
            <a:ext cx="10716768" cy="4901903"/>
          </a:xfrm>
        </p:spPr>
        <p:txBody>
          <a:bodyPr/>
          <a:lstStyle/>
          <a:p>
            <a:r>
              <a:rPr lang="ru-RU" dirty="0" err="1"/>
              <a:t>Онтологияларды</a:t>
            </a:r>
            <a:r>
              <a:rPr lang="ru-RU" dirty="0"/>
              <a:t> </a:t>
            </a:r>
            <a:r>
              <a:rPr lang="ru-RU" dirty="0" err="1"/>
              <a:t>құру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әртүрлі</a:t>
            </a:r>
            <a:r>
              <a:rPr lang="ru-RU" dirty="0"/>
              <a:t> </a:t>
            </a:r>
            <a:r>
              <a:rPr lang="en-US" dirty="0"/>
              <a:t>IDE </a:t>
            </a:r>
            <a:r>
              <a:rPr lang="ru-RU" dirty="0"/>
              <a:t>бар. </a:t>
            </a:r>
            <a:r>
              <a:rPr lang="ru-RU" dirty="0" err="1"/>
              <a:t>Ең</a:t>
            </a:r>
            <a:r>
              <a:rPr lang="ru-RU" dirty="0"/>
              <a:t> </a:t>
            </a:r>
            <a:r>
              <a:rPr lang="ru-RU" dirty="0" err="1"/>
              <a:t>танымал</a:t>
            </a:r>
            <a:r>
              <a:rPr lang="ru-RU" dirty="0"/>
              <a:t> - </a:t>
            </a:r>
            <a:r>
              <a:rPr lang="en-US" dirty="0"/>
              <a:t>Protégé </a:t>
            </a:r>
            <a:r>
              <a:rPr lang="ru-RU" dirty="0" err="1"/>
              <a:t>ортасы</a:t>
            </a:r>
            <a:r>
              <a:rPr lang="ru-RU" dirty="0"/>
              <a:t>. </a:t>
            </a:r>
            <a:r>
              <a:rPr lang="en-US" dirty="0"/>
              <a:t>Protégé </a:t>
            </a:r>
            <a:r>
              <a:rPr lang="ru-RU" dirty="0" err="1"/>
              <a:t>архитектурасын</a:t>
            </a:r>
            <a:r>
              <a:rPr lang="ru-RU" dirty="0"/>
              <a:t> </a:t>
            </a:r>
            <a:r>
              <a:rPr lang="ru-RU" dirty="0" err="1"/>
              <a:t>қарапайым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күрделі</a:t>
            </a:r>
            <a:r>
              <a:rPr lang="ru-RU" dirty="0"/>
              <a:t> </a:t>
            </a:r>
            <a:r>
              <a:rPr lang="ru-RU" dirty="0" err="1"/>
              <a:t>онтологияға</a:t>
            </a:r>
            <a:r>
              <a:rPr lang="ru-RU" dirty="0"/>
              <a:t> </a:t>
            </a:r>
            <a:r>
              <a:rPr lang="ru-RU" dirty="0" err="1"/>
              <a:t>негізделген</a:t>
            </a:r>
            <a:r>
              <a:rPr lang="ru-RU" dirty="0"/>
              <a:t> </a:t>
            </a:r>
            <a:r>
              <a:rPr lang="ru-RU" dirty="0" err="1"/>
              <a:t>қолданбаларды</a:t>
            </a:r>
            <a:r>
              <a:rPr lang="ru-RU" dirty="0"/>
              <a:t> </a:t>
            </a:r>
            <a:r>
              <a:rPr lang="ru-RU" dirty="0" err="1"/>
              <a:t>жасау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бейімдеуге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 </a:t>
            </a:r>
            <a:r>
              <a:rPr lang="ru-RU" dirty="0" err="1"/>
              <a:t>Әзірлеушілер</a:t>
            </a:r>
            <a:r>
              <a:rPr lang="ru-RU" dirty="0"/>
              <a:t> </a:t>
            </a:r>
            <a:r>
              <a:rPr lang="ru-RU" dirty="0" err="1"/>
              <a:t>интеллектуалды</a:t>
            </a:r>
            <a:r>
              <a:rPr lang="ru-RU" dirty="0"/>
              <a:t> </a:t>
            </a:r>
            <a:r>
              <a:rPr lang="ru-RU" dirty="0" err="1"/>
              <a:t>жүйелердің</a:t>
            </a:r>
            <a:r>
              <a:rPr lang="ru-RU" dirty="0"/>
              <a:t> </a:t>
            </a:r>
            <a:r>
              <a:rPr lang="ru-RU" dirty="0" err="1"/>
              <a:t>кең</a:t>
            </a:r>
            <a:r>
              <a:rPr lang="ru-RU" dirty="0"/>
              <a:t> </a:t>
            </a:r>
            <a:r>
              <a:rPr lang="ru-RU" dirty="0" err="1"/>
              <a:t>ауқымын</a:t>
            </a:r>
            <a:r>
              <a:rPr lang="ru-RU" dirty="0"/>
              <a:t> </a:t>
            </a:r>
            <a:r>
              <a:rPr lang="ru-RU" dirty="0" err="1"/>
              <a:t>жасау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en-US" dirty="0" smtClean="0"/>
              <a:t>Protégé </a:t>
            </a:r>
            <a:r>
              <a:rPr lang="ru-RU" dirty="0" err="1"/>
              <a:t>нәтижелерін</a:t>
            </a:r>
            <a:r>
              <a:rPr lang="ru-RU" dirty="0"/>
              <a:t> </a:t>
            </a:r>
            <a:r>
              <a:rPr lang="ru-RU" dirty="0" err="1"/>
              <a:t>ереже</a:t>
            </a:r>
            <a:r>
              <a:rPr lang="ru-RU" dirty="0"/>
              <a:t> </a:t>
            </a:r>
            <a:r>
              <a:rPr lang="ru-RU" dirty="0" err="1"/>
              <a:t>жүйелерімен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мәселелерді</a:t>
            </a:r>
            <a:r>
              <a:rPr lang="ru-RU" dirty="0"/>
              <a:t> </a:t>
            </a:r>
            <a:r>
              <a:rPr lang="ru-RU" dirty="0" err="1"/>
              <a:t>шешу</a:t>
            </a:r>
            <a:r>
              <a:rPr lang="ru-RU" dirty="0"/>
              <a:t> </a:t>
            </a:r>
            <a:r>
              <a:rPr lang="ru-RU" dirty="0" err="1"/>
              <a:t>құралдарымен</a:t>
            </a:r>
            <a:r>
              <a:rPr lang="ru-RU" dirty="0"/>
              <a:t> </a:t>
            </a:r>
            <a:r>
              <a:rPr lang="ru-RU" dirty="0" err="1"/>
              <a:t>біріктіре</a:t>
            </a:r>
            <a:r>
              <a:rPr lang="ru-RU" dirty="0"/>
              <a:t> </a:t>
            </a:r>
            <a:r>
              <a:rPr lang="ru-RU" dirty="0" err="1"/>
              <a:t>алады</a:t>
            </a:r>
            <a:r>
              <a:rPr lang="ru-RU" dirty="0" smtClean="0"/>
              <a:t>.</a:t>
            </a:r>
          </a:p>
          <a:p>
            <a:r>
              <a:rPr lang="en-US" dirty="0" smtClean="0"/>
              <a:t>Protégé </a:t>
            </a:r>
            <a:r>
              <a:rPr lang="ru-RU" dirty="0" err="1"/>
              <a:t>бағдарламасын</a:t>
            </a:r>
            <a:r>
              <a:rPr lang="ru-RU" dirty="0"/>
              <a:t> Стэнфорд </a:t>
            </a:r>
            <a:r>
              <a:rPr lang="ru-RU" dirty="0" err="1"/>
              <a:t>университетінің</a:t>
            </a:r>
            <a:r>
              <a:rPr lang="ru-RU" dirty="0"/>
              <a:t> Медицина </a:t>
            </a:r>
            <a:r>
              <a:rPr lang="ru-RU" dirty="0" err="1"/>
              <a:t>мектебі</a:t>
            </a:r>
            <a:r>
              <a:rPr lang="ru-RU" dirty="0"/>
              <a:t> </a:t>
            </a:r>
            <a:r>
              <a:rPr lang="ru-RU" dirty="0" err="1"/>
              <a:t>жанындағы</a:t>
            </a:r>
            <a:r>
              <a:rPr lang="ru-RU" dirty="0"/>
              <a:t> Стэнфорд </a:t>
            </a:r>
            <a:r>
              <a:rPr lang="ru-RU" dirty="0" err="1"/>
              <a:t>биомедициналық</a:t>
            </a:r>
            <a:r>
              <a:rPr lang="ru-RU" dirty="0"/>
              <a:t> </a:t>
            </a:r>
            <a:r>
              <a:rPr lang="ru-RU" dirty="0" err="1"/>
              <a:t>информатиканы</a:t>
            </a:r>
            <a:r>
              <a:rPr lang="ru-RU" dirty="0"/>
              <a:t> </a:t>
            </a:r>
            <a:r>
              <a:rPr lang="ru-RU" dirty="0" err="1"/>
              <a:t>зерттеу</a:t>
            </a:r>
            <a:r>
              <a:rPr lang="ru-RU" dirty="0"/>
              <a:t> </a:t>
            </a:r>
            <a:r>
              <a:rPr lang="ru-RU" dirty="0" err="1"/>
              <a:t>орталығы</a:t>
            </a:r>
            <a:r>
              <a:rPr lang="ru-RU" dirty="0"/>
              <a:t> </a:t>
            </a:r>
            <a:r>
              <a:rPr lang="ru-RU" dirty="0" err="1"/>
              <a:t>әзірлеген</a:t>
            </a:r>
            <a:r>
              <a:rPr lang="ru-RU" dirty="0"/>
              <a:t> (</a:t>
            </a:r>
            <a:r>
              <a:rPr lang="en-US" dirty="0"/>
              <a:t>https://protege.stanford.edu/about.php).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8906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484671"/>
            <a:ext cx="10643616" cy="4382729"/>
          </a:xfrm>
        </p:spPr>
        <p:txBody>
          <a:bodyPr/>
          <a:lstStyle/>
          <a:p>
            <a:r>
              <a:rPr lang="en-US" sz="2200" dirty="0" err="1"/>
              <a:t>NeOn</a:t>
            </a:r>
            <a:r>
              <a:rPr lang="en-US" sz="2200" dirty="0"/>
              <a:t> Toolkit - </a:t>
            </a:r>
            <a:r>
              <a:rPr lang="ru-RU" sz="2200" dirty="0" err="1"/>
              <a:t>бастапқыда</a:t>
            </a:r>
            <a:r>
              <a:rPr lang="ru-RU" sz="2200" dirty="0"/>
              <a:t> </a:t>
            </a:r>
            <a:r>
              <a:rPr lang="en-US" sz="2200" dirty="0" err="1"/>
              <a:t>NeOn</a:t>
            </a:r>
            <a:r>
              <a:rPr lang="en-US" sz="2200" dirty="0"/>
              <a:t> </a:t>
            </a:r>
            <a:r>
              <a:rPr lang="ru-RU" sz="2200" dirty="0" err="1"/>
              <a:t>жобасы</a:t>
            </a:r>
            <a:r>
              <a:rPr lang="ru-RU" sz="2200" dirty="0"/>
              <a:t> </a:t>
            </a:r>
            <a:r>
              <a:rPr lang="ru-RU" sz="2200" dirty="0" err="1"/>
              <a:t>әзірлеген</a:t>
            </a:r>
            <a:r>
              <a:rPr lang="ru-RU" sz="2200" dirty="0"/>
              <a:t> </a:t>
            </a:r>
            <a:r>
              <a:rPr lang="ru-RU" sz="2200" dirty="0" err="1"/>
              <a:t>және</a:t>
            </a:r>
            <a:r>
              <a:rPr lang="ru-RU" sz="2200" dirty="0"/>
              <a:t> </a:t>
            </a:r>
            <a:r>
              <a:rPr lang="ru-RU" sz="2200" dirty="0" err="1"/>
              <a:t>қазір</a:t>
            </a:r>
            <a:r>
              <a:rPr lang="ru-RU" sz="2200" dirty="0"/>
              <a:t> </a:t>
            </a:r>
            <a:r>
              <a:rPr lang="en-US" sz="2200" dirty="0" err="1"/>
              <a:t>NeOn</a:t>
            </a:r>
            <a:r>
              <a:rPr lang="en-US" sz="2200" dirty="0"/>
              <a:t> Foundation </a:t>
            </a:r>
            <a:r>
              <a:rPr lang="ru-RU" sz="2200" dirty="0" err="1"/>
              <a:t>басқа</a:t>
            </a:r>
            <a:r>
              <a:rPr lang="ru-RU" sz="2200" dirty="0"/>
              <a:t> </a:t>
            </a:r>
            <a:r>
              <a:rPr lang="en-US" sz="2200" dirty="0" err="1"/>
              <a:t>NeOn</a:t>
            </a:r>
            <a:r>
              <a:rPr lang="en-US" sz="2200" dirty="0"/>
              <a:t> </a:t>
            </a:r>
            <a:r>
              <a:rPr lang="ru-RU" sz="2200" dirty="0" err="1"/>
              <a:t>технологияларымен</a:t>
            </a:r>
            <a:r>
              <a:rPr lang="ru-RU" sz="2200" dirty="0"/>
              <a:t> </a:t>
            </a:r>
            <a:r>
              <a:rPr lang="ru-RU" sz="2200" dirty="0" err="1"/>
              <a:t>бірге</a:t>
            </a:r>
            <a:r>
              <a:rPr lang="ru-RU" sz="2200" dirty="0"/>
              <a:t> </a:t>
            </a:r>
            <a:r>
              <a:rPr lang="ru-RU" sz="2200" dirty="0" err="1"/>
              <a:t>қолдау</a:t>
            </a:r>
            <a:r>
              <a:rPr lang="ru-RU" sz="2200" dirty="0"/>
              <a:t> </a:t>
            </a:r>
            <a:r>
              <a:rPr lang="ru-RU" sz="2200" dirty="0" err="1"/>
              <a:t>көрсететін</a:t>
            </a:r>
            <a:r>
              <a:rPr lang="ru-RU" sz="2200" dirty="0"/>
              <a:t> </a:t>
            </a:r>
            <a:r>
              <a:rPr lang="ru-RU" sz="2200" dirty="0" err="1"/>
              <a:t>онтологияны</a:t>
            </a:r>
            <a:r>
              <a:rPr lang="ru-RU" sz="2200" dirty="0"/>
              <a:t> </a:t>
            </a:r>
            <a:r>
              <a:rPr lang="ru-RU" sz="2200" dirty="0" err="1"/>
              <a:t>дамыту</a:t>
            </a:r>
            <a:r>
              <a:rPr lang="ru-RU" sz="2200" dirty="0"/>
              <a:t> </a:t>
            </a:r>
            <a:r>
              <a:rPr lang="ru-RU" sz="2200" dirty="0" err="1"/>
              <a:t>ортасы</a:t>
            </a:r>
            <a:r>
              <a:rPr lang="ru-RU" sz="2200" dirty="0"/>
              <a:t> (</a:t>
            </a:r>
            <a:r>
              <a:rPr lang="en-US" sz="2200" dirty="0"/>
              <a:t>http://neon-toolkit.org/wiki/Main_Page.html). </a:t>
            </a:r>
            <a:r>
              <a:rPr lang="en-US" sz="2200" dirty="0" err="1"/>
              <a:t>NeOn</a:t>
            </a:r>
            <a:r>
              <a:rPr lang="en-US" sz="2200" dirty="0"/>
              <a:t> Toolkit - </a:t>
            </a:r>
            <a:r>
              <a:rPr lang="ru-RU" sz="2200" dirty="0" err="1"/>
              <a:t>бұл</a:t>
            </a:r>
            <a:r>
              <a:rPr lang="ru-RU" sz="2200" dirty="0"/>
              <a:t> </a:t>
            </a:r>
            <a:r>
              <a:rPr lang="ru-RU" sz="2200" dirty="0" err="1"/>
              <a:t>онтологияны</a:t>
            </a:r>
            <a:r>
              <a:rPr lang="ru-RU" sz="2200" dirty="0"/>
              <a:t> </a:t>
            </a:r>
            <a:r>
              <a:rPr lang="ru-RU" sz="2200" dirty="0" err="1"/>
              <a:t>дамытудың</a:t>
            </a:r>
            <a:r>
              <a:rPr lang="ru-RU" sz="2200" dirty="0"/>
              <a:t> </a:t>
            </a:r>
            <a:r>
              <a:rPr lang="ru-RU" sz="2200" dirty="0" err="1"/>
              <a:t>өмірлік</a:t>
            </a:r>
            <a:r>
              <a:rPr lang="ru-RU" sz="2200" dirty="0"/>
              <a:t> </a:t>
            </a:r>
            <a:r>
              <a:rPr lang="ru-RU" sz="2200" dirty="0" err="1"/>
              <a:t>цикліне</a:t>
            </a:r>
            <a:r>
              <a:rPr lang="ru-RU" sz="2200" dirty="0"/>
              <a:t> </a:t>
            </a:r>
            <a:r>
              <a:rPr lang="ru-RU" sz="2200" dirty="0" err="1"/>
              <a:t>жан-жақты</a:t>
            </a:r>
            <a:r>
              <a:rPr lang="ru-RU" sz="2200" dirty="0"/>
              <a:t> </a:t>
            </a:r>
            <a:r>
              <a:rPr lang="ru-RU" sz="2200" dirty="0" err="1"/>
              <a:t>қолдау</a:t>
            </a:r>
            <a:r>
              <a:rPr lang="ru-RU" sz="2200" dirty="0"/>
              <a:t> </a:t>
            </a:r>
            <a:r>
              <a:rPr lang="ru-RU" sz="2200" dirty="0" err="1"/>
              <a:t>көрсететін</a:t>
            </a:r>
            <a:r>
              <a:rPr lang="ru-RU" sz="2200" dirty="0"/>
              <a:t> </a:t>
            </a:r>
            <a:r>
              <a:rPr lang="ru-RU" sz="2200" dirty="0" err="1"/>
              <a:t>заманауи</a:t>
            </a:r>
            <a:r>
              <a:rPr lang="ru-RU" sz="2200" dirty="0"/>
              <a:t>, </a:t>
            </a:r>
            <a:r>
              <a:rPr lang="ru-RU" sz="2200" dirty="0" err="1"/>
              <a:t>ашық</a:t>
            </a:r>
            <a:r>
              <a:rPr lang="ru-RU" sz="2200" dirty="0"/>
              <a:t> </a:t>
            </a:r>
            <a:r>
              <a:rPr lang="ru-RU" sz="2200" dirty="0" err="1"/>
              <a:t>бастапқы</a:t>
            </a:r>
            <a:r>
              <a:rPr lang="ru-RU" sz="2200" dirty="0"/>
              <a:t>, </a:t>
            </a:r>
            <a:r>
              <a:rPr lang="ru-RU" sz="2200" dirty="0" err="1"/>
              <a:t>көп</a:t>
            </a:r>
            <a:r>
              <a:rPr lang="ru-RU" sz="2200" dirty="0"/>
              <a:t> </a:t>
            </a:r>
            <a:r>
              <a:rPr lang="ru-RU" sz="2200" dirty="0" err="1"/>
              <a:t>платформалы</a:t>
            </a:r>
            <a:r>
              <a:rPr lang="ru-RU" sz="2200" dirty="0"/>
              <a:t> </a:t>
            </a:r>
            <a:r>
              <a:rPr lang="ru-RU" sz="2200" dirty="0" err="1"/>
              <a:t>онтологияны</a:t>
            </a:r>
            <a:r>
              <a:rPr lang="ru-RU" sz="2200" dirty="0"/>
              <a:t> </a:t>
            </a:r>
            <a:r>
              <a:rPr lang="ru-RU" sz="2200" dirty="0" err="1"/>
              <a:t>әзірлеу</a:t>
            </a:r>
            <a:r>
              <a:rPr lang="ru-RU" sz="2200" dirty="0"/>
              <a:t> </a:t>
            </a:r>
            <a:r>
              <a:rPr lang="ru-RU" sz="2200" dirty="0" err="1"/>
              <a:t>ортасы</a:t>
            </a:r>
            <a:r>
              <a:rPr lang="ru-RU" sz="2200" dirty="0"/>
              <a:t>. </a:t>
            </a:r>
            <a:r>
              <a:rPr lang="ru-RU" sz="2200" dirty="0" err="1"/>
              <a:t>Құралдар</a:t>
            </a:r>
            <a:r>
              <a:rPr lang="ru-RU" sz="2200" dirty="0"/>
              <a:t> </a:t>
            </a:r>
            <a:r>
              <a:rPr lang="ru-RU" sz="2200" dirty="0" err="1"/>
              <a:t>жинағы</a:t>
            </a:r>
            <a:r>
              <a:rPr lang="ru-RU" sz="2200" dirty="0"/>
              <a:t> </a:t>
            </a:r>
            <a:r>
              <a:rPr lang="ru-RU" sz="2200" dirty="0" err="1"/>
              <a:t>жетекші</a:t>
            </a:r>
            <a:r>
              <a:rPr lang="ru-RU" sz="2200" dirty="0"/>
              <a:t> </a:t>
            </a:r>
            <a:r>
              <a:rPr lang="ru-RU" sz="2200" dirty="0" err="1"/>
              <a:t>әзірлеу</a:t>
            </a:r>
            <a:r>
              <a:rPr lang="ru-RU" sz="2200" dirty="0"/>
              <a:t> </a:t>
            </a:r>
            <a:r>
              <a:rPr lang="ru-RU" sz="2200" dirty="0" err="1"/>
              <a:t>ортасы</a:t>
            </a:r>
            <a:r>
              <a:rPr lang="ru-RU" sz="2200" dirty="0"/>
              <a:t> </a:t>
            </a:r>
            <a:r>
              <a:rPr lang="ru-RU" sz="2200" dirty="0" err="1"/>
              <a:t>болып</a:t>
            </a:r>
            <a:r>
              <a:rPr lang="ru-RU" sz="2200" dirty="0"/>
              <a:t> </a:t>
            </a:r>
            <a:r>
              <a:rPr lang="ru-RU" sz="2200" dirty="0" err="1"/>
              <a:t>табылатын</a:t>
            </a:r>
            <a:r>
              <a:rPr lang="ru-RU" sz="2200" dirty="0"/>
              <a:t> </a:t>
            </a:r>
            <a:r>
              <a:rPr lang="en-US" sz="2200" dirty="0"/>
              <a:t>Eclipse </a:t>
            </a:r>
            <a:r>
              <a:rPr lang="ru-RU" sz="2200" dirty="0" err="1"/>
              <a:t>платформасына</a:t>
            </a:r>
            <a:r>
              <a:rPr lang="ru-RU" sz="2200" dirty="0"/>
              <a:t> </a:t>
            </a:r>
            <a:r>
              <a:rPr lang="ru-RU" sz="2200" dirty="0" err="1"/>
              <a:t>негізделген</a:t>
            </a:r>
            <a:r>
              <a:rPr lang="ru-RU" sz="2200" dirty="0"/>
              <a:t> </a:t>
            </a:r>
            <a:r>
              <a:rPr lang="ru-RU" sz="2200" dirty="0" err="1"/>
              <a:t>және</a:t>
            </a:r>
            <a:r>
              <a:rPr lang="ru-RU" sz="2200" dirty="0"/>
              <a:t> аннотация мен </a:t>
            </a:r>
            <a:r>
              <a:rPr lang="ru-RU" sz="2200" dirty="0" err="1"/>
              <a:t>құжаттаманы</a:t>
            </a:r>
            <a:r>
              <a:rPr lang="ru-RU" sz="2200" dirty="0"/>
              <a:t>, </a:t>
            </a:r>
            <a:r>
              <a:rPr lang="ru-RU" sz="2200" dirty="0" err="1"/>
              <a:t>әзірлеуді</a:t>
            </a:r>
            <a:r>
              <a:rPr lang="ru-RU" sz="2200" dirty="0"/>
              <a:t>, </a:t>
            </a:r>
            <a:r>
              <a:rPr lang="ru-RU" sz="2200" dirty="0" err="1"/>
              <a:t>білімді</a:t>
            </a:r>
            <a:r>
              <a:rPr lang="ru-RU" sz="2200" dirty="0"/>
              <a:t> </a:t>
            </a:r>
            <a:r>
              <a:rPr lang="ru-RU" sz="2200" dirty="0" err="1"/>
              <a:t>жинақтауды</a:t>
            </a:r>
            <a:r>
              <a:rPr lang="ru-RU" sz="2200" dirty="0"/>
              <a:t>, </a:t>
            </a:r>
            <a:r>
              <a:rPr lang="ru-RU" sz="2200" dirty="0" err="1"/>
              <a:t>басқаруды</a:t>
            </a:r>
            <a:r>
              <a:rPr lang="ru-RU" sz="2200" dirty="0"/>
              <a:t>, </a:t>
            </a:r>
            <a:r>
              <a:rPr lang="ru-RU" sz="2200" dirty="0" err="1"/>
              <a:t>модульдеу</a:t>
            </a:r>
            <a:r>
              <a:rPr lang="ru-RU" sz="2200" dirty="0"/>
              <a:t> мен </a:t>
            </a:r>
            <a:r>
              <a:rPr lang="ru-RU" sz="2200" dirty="0" err="1"/>
              <a:t>теңшеуді</a:t>
            </a:r>
            <a:r>
              <a:rPr lang="ru-RU" sz="2200" dirty="0"/>
              <a:t>, онтология </a:t>
            </a:r>
            <a:r>
              <a:rPr lang="ru-RU" sz="2200" dirty="0" err="1"/>
              <a:t>динамикасын</a:t>
            </a:r>
            <a:r>
              <a:rPr lang="ru-RU" sz="2200" dirty="0"/>
              <a:t>, </a:t>
            </a:r>
            <a:r>
              <a:rPr lang="ru-RU" sz="2200" dirty="0" err="1"/>
              <a:t>онтологияны</a:t>
            </a:r>
            <a:r>
              <a:rPr lang="ru-RU" sz="2200" dirty="0"/>
              <a:t> </a:t>
            </a:r>
            <a:r>
              <a:rPr lang="ru-RU" sz="2200" dirty="0" err="1"/>
              <a:t>бағалауды</a:t>
            </a:r>
            <a:r>
              <a:rPr lang="ru-RU" sz="2200" dirty="0"/>
              <a:t> </a:t>
            </a:r>
            <a:r>
              <a:rPr lang="ru-RU" sz="2200" dirty="0" err="1"/>
              <a:t>қоса</a:t>
            </a:r>
            <a:r>
              <a:rPr lang="ru-RU" sz="2200" dirty="0"/>
              <a:t> </a:t>
            </a:r>
            <a:r>
              <a:rPr lang="ru-RU" sz="2200" dirty="0" err="1"/>
              <a:t>алғанда</a:t>
            </a:r>
            <a:r>
              <a:rPr lang="ru-RU" sz="2200" dirty="0"/>
              <a:t>, </a:t>
            </a:r>
            <a:r>
              <a:rPr lang="ru-RU" sz="2200" dirty="0" err="1"/>
              <a:t>әртүрлі</a:t>
            </a:r>
            <a:r>
              <a:rPr lang="ru-RU" sz="2200" dirty="0"/>
              <a:t> </a:t>
            </a:r>
            <a:r>
              <a:rPr lang="ru-RU" sz="2200" dirty="0" err="1"/>
              <a:t>онтологиялық</a:t>
            </a:r>
            <a:r>
              <a:rPr lang="ru-RU" sz="2200" dirty="0"/>
              <a:t> </a:t>
            </a:r>
            <a:r>
              <a:rPr lang="ru-RU" sz="2200" dirty="0" err="1"/>
              <a:t>инженерлік</a:t>
            </a:r>
            <a:r>
              <a:rPr lang="ru-RU" sz="2200" dirty="0"/>
              <a:t> </a:t>
            </a:r>
            <a:r>
              <a:rPr lang="ru-RU" sz="2200" dirty="0" err="1"/>
              <a:t>тапсырмаларды</a:t>
            </a:r>
            <a:r>
              <a:rPr lang="ru-RU" sz="2200" dirty="0"/>
              <a:t> </a:t>
            </a:r>
            <a:r>
              <a:rPr lang="ru-RU" sz="2200" dirty="0" err="1"/>
              <a:t>қамтитын</a:t>
            </a:r>
            <a:r>
              <a:rPr lang="ru-RU" sz="2200" dirty="0"/>
              <a:t> </a:t>
            </a:r>
            <a:r>
              <a:rPr lang="ru-RU" sz="2200" dirty="0" err="1"/>
              <a:t>плагиндердің</a:t>
            </a:r>
            <a:r>
              <a:rPr lang="ru-RU" sz="2200" dirty="0"/>
              <a:t> бай </a:t>
            </a:r>
            <a:r>
              <a:rPr lang="ru-RU" sz="2200" dirty="0" err="1"/>
              <a:t>жиынтығын</a:t>
            </a:r>
            <a:r>
              <a:rPr lang="ru-RU" sz="2200" dirty="0"/>
              <a:t> </a:t>
            </a:r>
            <a:r>
              <a:rPr lang="ru-RU" sz="2200" dirty="0" err="1" smtClean="0"/>
              <a:t>ұсынады.Онтологиялық</a:t>
            </a:r>
            <a:r>
              <a:rPr lang="ru-RU" sz="2200" dirty="0" smtClean="0"/>
              <a:t> </a:t>
            </a:r>
            <a:r>
              <a:rPr lang="ru-RU" sz="2200" dirty="0" err="1"/>
              <a:t>келіссөздер</a:t>
            </a:r>
            <a:r>
              <a:rPr lang="ru-RU" sz="2200" dirty="0"/>
              <a:t>, </a:t>
            </a:r>
            <a:r>
              <a:rPr lang="ru-RU" sz="2200" dirty="0" err="1"/>
              <a:t>дәлелдеу</a:t>
            </a:r>
            <a:r>
              <a:rPr lang="ru-RU" sz="2200" dirty="0"/>
              <a:t> </a:t>
            </a:r>
            <a:r>
              <a:rPr lang="ru-RU" sz="2200" dirty="0" err="1"/>
              <a:t>және</a:t>
            </a:r>
            <a:r>
              <a:rPr lang="ru-RU" sz="2200" dirty="0"/>
              <a:t> </a:t>
            </a:r>
            <a:r>
              <a:rPr lang="ru-RU" sz="2200" dirty="0" err="1"/>
              <a:t>қорытынды</a:t>
            </a:r>
            <a:r>
              <a:rPr lang="ru-RU" sz="2200" dirty="0"/>
              <a:t>, </a:t>
            </a:r>
            <a:r>
              <a:rPr lang="ru-RU" sz="2200" dirty="0" err="1"/>
              <a:t>қайта</a:t>
            </a:r>
            <a:r>
              <a:rPr lang="ru-RU" sz="2200" dirty="0"/>
              <a:t> </a:t>
            </a:r>
            <a:r>
              <a:rPr lang="ru-RU" sz="2200" dirty="0" err="1" smtClean="0"/>
              <a:t>пайдалану</a:t>
            </a:r>
            <a:r>
              <a:rPr lang="ru-RU" sz="2200" dirty="0" smtClean="0"/>
              <a:t>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16810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484671"/>
            <a:ext cx="9601200" cy="4693391"/>
          </a:xfrm>
        </p:spPr>
        <p:txBody>
          <a:bodyPr/>
          <a:lstStyle/>
          <a:p>
            <a:r>
              <a:rPr lang="ru-RU" sz="2000" dirty="0" err="1"/>
              <a:t>Сондай-ақ</a:t>
            </a:r>
            <a:r>
              <a:rPr lang="ru-RU" sz="2000" dirty="0"/>
              <a:t> </a:t>
            </a:r>
            <a:r>
              <a:rPr lang="ru-RU" sz="2000" dirty="0" err="1"/>
              <a:t>басқа</a:t>
            </a:r>
            <a:r>
              <a:rPr lang="ru-RU" sz="2000" dirty="0"/>
              <a:t> </a:t>
            </a:r>
            <a:r>
              <a:rPr lang="ru-RU" sz="2000" dirty="0" err="1"/>
              <a:t>бағдарламалар</a:t>
            </a:r>
            <a:r>
              <a:rPr lang="ru-RU" sz="2000" dirty="0"/>
              <a:t> бар, </a:t>
            </a:r>
            <a:r>
              <a:rPr lang="ru-RU" sz="2000" dirty="0" err="1"/>
              <a:t>мысалы</a:t>
            </a:r>
            <a:r>
              <a:rPr lang="ru-RU" sz="2000" dirty="0"/>
              <a:t>:</a:t>
            </a:r>
            <a:r>
              <a:rPr lang="en-US" sz="2000" dirty="0" err="1"/>
              <a:t>VocBench</a:t>
            </a:r>
            <a:r>
              <a:rPr lang="en-US" sz="2000" dirty="0"/>
              <a:t> (https://www.w3.org/wiki/Ontology_editors#VocBench), SKOS-XL </a:t>
            </a:r>
            <a:r>
              <a:rPr lang="ru-RU" sz="2000" dirty="0" err="1"/>
              <a:t>пішіміндегі</a:t>
            </a:r>
            <a:r>
              <a:rPr lang="ru-RU" sz="2000" dirty="0"/>
              <a:t> </a:t>
            </a:r>
            <a:r>
              <a:rPr lang="ru-RU" sz="2000" dirty="0" err="1"/>
              <a:t>тезауримен</a:t>
            </a:r>
            <a:r>
              <a:rPr lang="ru-RU" sz="2000" dirty="0"/>
              <a:t> </a:t>
            </a:r>
            <a:r>
              <a:rPr lang="ru-RU" sz="2000" dirty="0" err="1"/>
              <a:t>жұмыс</a:t>
            </a:r>
            <a:r>
              <a:rPr lang="ru-RU" sz="2000" dirty="0"/>
              <a:t> </a:t>
            </a:r>
            <a:r>
              <a:rPr lang="ru-RU" sz="2000" dirty="0" err="1"/>
              <a:t>істеуге</a:t>
            </a:r>
            <a:r>
              <a:rPr lang="ru-RU" sz="2000" dirty="0"/>
              <a:t> </a:t>
            </a:r>
            <a:r>
              <a:rPr lang="ru-RU" sz="2000" dirty="0" err="1"/>
              <a:t>арналған</a:t>
            </a:r>
            <a:r>
              <a:rPr lang="ru-RU" sz="2000" dirty="0"/>
              <a:t> </a:t>
            </a:r>
            <a:r>
              <a:rPr lang="ru-RU" sz="2000" dirty="0" err="1"/>
              <a:t>бірлескен</a:t>
            </a:r>
            <a:r>
              <a:rPr lang="ru-RU" sz="2000" dirty="0"/>
              <a:t> </a:t>
            </a:r>
            <a:r>
              <a:rPr lang="ru-RU" sz="2000" dirty="0" err="1"/>
              <a:t>құрылым.Семантикалық</a:t>
            </a:r>
            <a:r>
              <a:rPr lang="ru-RU" sz="2000" dirty="0"/>
              <a:t> </a:t>
            </a:r>
            <a:r>
              <a:rPr lang="ru-RU" sz="2000" dirty="0" err="1"/>
              <a:t>Түркия</a:t>
            </a:r>
            <a:r>
              <a:rPr lang="ru-RU" sz="2000" dirty="0"/>
              <a:t> (</a:t>
            </a:r>
            <a:r>
              <a:rPr lang="en-US" sz="2000" dirty="0"/>
              <a:t>http://semanticturkey.uniroma2.it/), </a:t>
            </a:r>
            <a:r>
              <a:rPr lang="ru-RU" sz="2000" dirty="0" err="1"/>
              <a:t>Білімді</a:t>
            </a:r>
            <a:r>
              <a:rPr lang="ru-RU" sz="2000" dirty="0"/>
              <a:t> </a:t>
            </a:r>
            <a:r>
              <a:rPr lang="ru-RU" sz="2000" dirty="0" err="1"/>
              <a:t>басқару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иелену</a:t>
            </a:r>
            <a:r>
              <a:rPr lang="ru-RU" sz="2000" dirty="0"/>
              <a:t> </a:t>
            </a:r>
            <a:r>
              <a:rPr lang="ru-RU" sz="2000" dirty="0" err="1"/>
              <a:t>платформасы</a:t>
            </a:r>
            <a:r>
              <a:rPr lang="ru-RU" sz="2000" dirty="0"/>
              <a:t>. </a:t>
            </a:r>
            <a:r>
              <a:rPr lang="en-US" sz="2000" dirty="0"/>
              <a:t>Firefox </a:t>
            </a:r>
            <a:r>
              <a:rPr lang="ru-RU" sz="2000" dirty="0" err="1"/>
              <a:t>интерфейсі</a:t>
            </a:r>
            <a:r>
              <a:rPr lang="ru-RU" sz="2000" dirty="0"/>
              <a:t> </a:t>
            </a:r>
            <a:r>
              <a:rPr lang="ru-RU" sz="2000" dirty="0" err="1"/>
              <a:t>семантикалық</a:t>
            </a:r>
            <a:r>
              <a:rPr lang="ru-RU" sz="2000" dirty="0"/>
              <a:t> </a:t>
            </a:r>
            <a:r>
              <a:rPr lang="ru-RU" sz="2000" dirty="0" err="1"/>
              <a:t>аннотацияға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/</a:t>
            </a:r>
            <a:r>
              <a:rPr lang="ru-RU" sz="2000" dirty="0" err="1"/>
              <a:t>немесе</a:t>
            </a:r>
            <a:r>
              <a:rPr lang="ru-RU" sz="2000" dirty="0"/>
              <a:t> </a:t>
            </a:r>
            <a:r>
              <a:rPr lang="ru-RU" sz="2000" dirty="0" err="1"/>
              <a:t>білім</a:t>
            </a:r>
            <a:r>
              <a:rPr lang="ru-RU" sz="2000" dirty="0"/>
              <a:t> </a:t>
            </a:r>
            <a:r>
              <a:rPr lang="ru-RU" sz="2000" dirty="0" err="1"/>
              <a:t>алуға</a:t>
            </a:r>
            <a:r>
              <a:rPr lang="ru-RU" sz="2000" dirty="0"/>
              <a:t> </a:t>
            </a:r>
            <a:r>
              <a:rPr lang="ru-RU" sz="2000" dirty="0" err="1"/>
              <a:t>мүмкіндік</a:t>
            </a:r>
            <a:r>
              <a:rPr lang="ru-RU" sz="2000" dirty="0"/>
              <a:t> </a:t>
            </a:r>
            <a:r>
              <a:rPr lang="ru-RU" sz="2000" dirty="0" err="1"/>
              <a:t>береді</a:t>
            </a:r>
            <a:r>
              <a:rPr lang="ru-RU" sz="2000" dirty="0"/>
              <a:t> (</a:t>
            </a:r>
            <a:r>
              <a:rPr lang="ru-RU" sz="2000" dirty="0" err="1"/>
              <a:t>аннотацияланған</a:t>
            </a:r>
            <a:r>
              <a:rPr lang="ru-RU" sz="2000" dirty="0"/>
              <a:t> </a:t>
            </a:r>
            <a:r>
              <a:rPr lang="ru-RU" sz="2000" dirty="0" err="1"/>
              <a:t>мәтін</a:t>
            </a:r>
            <a:r>
              <a:rPr lang="ru-RU" sz="2000" dirty="0"/>
              <a:t> </a:t>
            </a:r>
            <a:r>
              <a:rPr lang="ru-RU" sz="2000" dirty="0" err="1"/>
              <a:t>мазмұнын</a:t>
            </a:r>
            <a:r>
              <a:rPr lang="ru-RU" sz="2000" dirty="0"/>
              <a:t> </a:t>
            </a:r>
            <a:r>
              <a:rPr lang="ru-RU" sz="2000" dirty="0" err="1"/>
              <a:t>жаңа</a:t>
            </a:r>
            <a:r>
              <a:rPr lang="ru-RU" sz="2000" dirty="0"/>
              <a:t> </a:t>
            </a:r>
            <a:r>
              <a:rPr lang="ru-RU" sz="2000" dirty="0" err="1"/>
              <a:t>семантикалық</a:t>
            </a:r>
            <a:r>
              <a:rPr lang="ru-RU" sz="2000" dirty="0"/>
              <a:t> </a:t>
            </a:r>
            <a:r>
              <a:rPr lang="ru-RU" sz="2000" dirty="0" err="1"/>
              <a:t>мазмұнды</a:t>
            </a:r>
            <a:r>
              <a:rPr lang="ru-RU" sz="2000" dirty="0"/>
              <a:t> </a:t>
            </a:r>
            <a:r>
              <a:rPr lang="ru-RU" sz="2000" dirty="0" err="1"/>
              <a:t>жасау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пайдалануға</a:t>
            </a:r>
            <a:r>
              <a:rPr lang="ru-RU" sz="2000" dirty="0"/>
              <a:t> </a:t>
            </a:r>
            <a:r>
              <a:rPr lang="ru-RU" sz="2000" dirty="0" err="1"/>
              <a:t>болады</a:t>
            </a:r>
            <a:r>
              <a:rPr lang="ru-RU" sz="2000" dirty="0"/>
              <a:t>). </a:t>
            </a:r>
            <a:r>
              <a:rPr lang="ru-RU" sz="2000" dirty="0" err="1"/>
              <a:t>Бұл</a:t>
            </a:r>
            <a:r>
              <a:rPr lang="ru-RU" sz="2000" dirty="0"/>
              <a:t> платформа </a:t>
            </a:r>
            <a:r>
              <a:rPr lang="en-US" sz="2000" dirty="0"/>
              <a:t>OWL / SKOS / SKOS-XL </a:t>
            </a:r>
            <a:r>
              <a:rPr lang="ru-RU" sz="2000" dirty="0" err="1"/>
              <a:t>пішімдерін</a:t>
            </a:r>
            <a:r>
              <a:rPr lang="ru-RU" sz="2000" dirty="0"/>
              <a:t> </a:t>
            </a:r>
            <a:r>
              <a:rPr lang="ru-RU" sz="2000" dirty="0" err="1"/>
              <a:t>қолдайды.Онтологияны</a:t>
            </a:r>
            <a:r>
              <a:rPr lang="ru-RU" sz="2000" dirty="0"/>
              <a:t> </a:t>
            </a:r>
            <a:r>
              <a:rPr lang="ru-RU" sz="2000" dirty="0" err="1"/>
              <a:t>дамытуға</a:t>
            </a:r>
            <a:r>
              <a:rPr lang="ru-RU" sz="2000" dirty="0"/>
              <a:t> </a:t>
            </a:r>
            <a:r>
              <a:rPr lang="ru-RU" sz="2000" dirty="0" err="1"/>
              <a:t>арналған</a:t>
            </a:r>
            <a:r>
              <a:rPr lang="ru-RU" sz="2000" dirty="0"/>
              <a:t> </a:t>
            </a:r>
            <a:r>
              <a:rPr lang="en-US" sz="2000" dirty="0"/>
              <a:t>Protégé </a:t>
            </a:r>
            <a:r>
              <a:rPr lang="ru-RU" sz="2000" dirty="0" err="1"/>
              <a:t>бағдарламалық</a:t>
            </a:r>
            <a:r>
              <a:rPr lang="ru-RU" sz="2000" dirty="0"/>
              <a:t> </a:t>
            </a:r>
            <a:r>
              <a:rPr lang="ru-RU" sz="2000" dirty="0" err="1"/>
              <a:t>жасақтама</a:t>
            </a:r>
            <a:r>
              <a:rPr lang="ru-RU" sz="2000" dirty="0"/>
              <a:t> </a:t>
            </a:r>
            <a:r>
              <a:rPr lang="ru-RU" sz="2000" dirty="0" err="1"/>
              <a:t>ортасын</a:t>
            </a:r>
            <a:r>
              <a:rPr lang="ru-RU" sz="2000" dirty="0"/>
              <a:t> </a:t>
            </a:r>
            <a:r>
              <a:rPr lang="ru-RU" sz="2000" dirty="0" err="1"/>
              <a:t>толығырақ</a:t>
            </a:r>
            <a:r>
              <a:rPr lang="ru-RU" sz="2000" dirty="0"/>
              <a:t> </a:t>
            </a:r>
            <a:r>
              <a:rPr lang="ru-RU" sz="2000" dirty="0" err="1"/>
              <a:t>қарастырайық</a:t>
            </a:r>
            <a:r>
              <a:rPr lang="ru-RU" sz="2000" dirty="0"/>
              <a:t>. </a:t>
            </a:r>
            <a:r>
              <a:rPr lang="ru-RU" sz="2000" dirty="0" err="1"/>
              <a:t>Бұл</a:t>
            </a:r>
            <a:r>
              <a:rPr lang="ru-RU" sz="2000" dirty="0"/>
              <a:t> </a:t>
            </a:r>
            <a:r>
              <a:rPr lang="ru-RU" sz="2000" dirty="0" err="1"/>
              <a:t>қолданба</a:t>
            </a:r>
            <a:r>
              <a:rPr lang="ru-RU" sz="2000" dirty="0"/>
              <a:t> </a:t>
            </a:r>
            <a:r>
              <a:rPr lang="en-US" sz="2000" dirty="0"/>
              <a:t>Protégé </a:t>
            </a:r>
            <a:r>
              <a:rPr lang="ru-RU" sz="2000" dirty="0" err="1"/>
              <a:t>ресми</a:t>
            </a:r>
            <a:r>
              <a:rPr lang="ru-RU" sz="2000" dirty="0"/>
              <a:t> веб-</a:t>
            </a:r>
            <a:r>
              <a:rPr lang="ru-RU" sz="2000" dirty="0" err="1"/>
              <a:t>сайтынан</a:t>
            </a:r>
            <a:r>
              <a:rPr lang="ru-RU" sz="2000" dirty="0"/>
              <a:t> (</a:t>
            </a:r>
            <a:r>
              <a:rPr lang="en-US" sz="2000" dirty="0"/>
              <a:t>http://protege.stanford.edu/products.php#desktop-protege) </a:t>
            </a:r>
            <a:r>
              <a:rPr lang="ru-RU" sz="2000" dirty="0" err="1"/>
              <a:t>өте</a:t>
            </a:r>
            <a:r>
              <a:rPr lang="ru-RU" sz="2000" dirty="0"/>
              <a:t> </a:t>
            </a:r>
            <a:r>
              <a:rPr lang="ru-RU" sz="2000" dirty="0" err="1"/>
              <a:t>жылдам</a:t>
            </a:r>
            <a:r>
              <a:rPr lang="ru-RU" sz="2000" dirty="0"/>
              <a:t> </a:t>
            </a:r>
            <a:r>
              <a:rPr lang="ru-RU" sz="2000" dirty="0" err="1"/>
              <a:t>орнатылады</a:t>
            </a:r>
            <a:r>
              <a:rPr lang="ru-RU" sz="2000" dirty="0"/>
              <a:t>. </a:t>
            </a:r>
            <a:r>
              <a:rPr lang="ru-RU" sz="2000" dirty="0" err="1"/>
              <a:t>Мұнда</a:t>
            </a:r>
            <a:r>
              <a:rPr lang="ru-RU" sz="2000" dirty="0"/>
              <a:t> </a:t>
            </a:r>
            <a:r>
              <a:rPr lang="ru-RU" sz="2000" dirty="0" err="1"/>
              <a:t>қалай</a:t>
            </a:r>
            <a:r>
              <a:rPr lang="ru-RU" sz="2000" dirty="0"/>
              <a:t> </a:t>
            </a:r>
            <a:r>
              <a:rPr lang="ru-RU" sz="2000" dirty="0" err="1"/>
              <a:t>жұмыс</a:t>
            </a:r>
            <a:r>
              <a:rPr lang="ru-RU" sz="2000" dirty="0"/>
              <a:t> </a:t>
            </a:r>
            <a:r>
              <a:rPr lang="ru-RU" sz="2000" dirty="0" err="1"/>
              <a:t>істеу</a:t>
            </a:r>
            <a:r>
              <a:rPr lang="ru-RU" sz="2000" dirty="0"/>
              <a:t> </a:t>
            </a:r>
            <a:r>
              <a:rPr lang="ru-RU" sz="2000" dirty="0" err="1"/>
              <a:t>керек</a:t>
            </a:r>
            <a:r>
              <a:rPr lang="ru-RU" sz="2000" dirty="0"/>
              <a:t>, </a:t>
            </a:r>
            <a:r>
              <a:rPr lang="ru-RU" sz="2000" dirty="0" err="1"/>
              <a:t>қарапайым</a:t>
            </a:r>
            <a:r>
              <a:rPr lang="ru-RU" sz="2000" dirty="0"/>
              <a:t> </a:t>
            </a:r>
            <a:r>
              <a:rPr lang="ru-RU" sz="2000" dirty="0" err="1"/>
              <a:t>онтологияны</a:t>
            </a:r>
            <a:r>
              <a:rPr lang="ru-RU" sz="2000" dirty="0"/>
              <a:t> </a:t>
            </a:r>
            <a:r>
              <a:rPr lang="ru-RU" sz="2000" dirty="0" err="1"/>
              <a:t>қалай</a:t>
            </a:r>
            <a:r>
              <a:rPr lang="ru-RU" sz="2000" dirty="0"/>
              <a:t> </a:t>
            </a:r>
            <a:r>
              <a:rPr lang="ru-RU" sz="2000" dirty="0" err="1"/>
              <a:t>құру</a:t>
            </a:r>
            <a:r>
              <a:rPr lang="ru-RU" sz="2000" dirty="0"/>
              <a:t> </a:t>
            </a:r>
            <a:r>
              <a:rPr lang="ru-RU" sz="2000" dirty="0" err="1"/>
              <a:t>керектігі</a:t>
            </a:r>
            <a:r>
              <a:rPr lang="ru-RU" sz="2000" dirty="0"/>
              <a:t> </a:t>
            </a:r>
            <a:r>
              <a:rPr lang="ru-RU" sz="2000" dirty="0" err="1"/>
              <a:t>туралы</a:t>
            </a:r>
            <a:r>
              <a:rPr lang="ru-RU" sz="2000" dirty="0"/>
              <a:t> </a:t>
            </a:r>
            <a:r>
              <a:rPr lang="ru-RU" sz="2000" dirty="0" err="1"/>
              <a:t>өте</a:t>
            </a:r>
            <a:r>
              <a:rPr lang="ru-RU" sz="2000" dirty="0"/>
              <a:t> </a:t>
            </a:r>
            <a:r>
              <a:rPr lang="ru-RU" sz="2000" dirty="0" err="1"/>
              <a:t>нақты</a:t>
            </a:r>
            <a:r>
              <a:rPr lang="ru-RU" sz="2000" dirty="0"/>
              <a:t> </a:t>
            </a:r>
            <a:r>
              <a:rPr lang="ru-RU" sz="2000" dirty="0" err="1"/>
              <a:t>нұсқаулар</a:t>
            </a:r>
            <a:r>
              <a:rPr lang="ru-RU" sz="2000" dirty="0"/>
              <a:t> бар.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855964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CF7A174-72DA-42EF-B9D3-42B3F13E9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3291" y="785446"/>
            <a:ext cx="9404055" cy="5396413"/>
          </a:xfrm>
        </p:spPr>
        <p:txBody>
          <a:bodyPr/>
          <a:lstStyle/>
          <a:p>
            <a:endParaRPr lang="ru-RU" b="1" dirty="0" smtClean="0"/>
          </a:p>
          <a:p>
            <a:endParaRPr lang="ru-RU" dirty="0"/>
          </a:p>
          <a:p>
            <a:r>
              <a:rPr lang="ru-RU" dirty="0"/>
              <a:t>Онтология - </a:t>
            </a:r>
            <a:r>
              <a:rPr lang="ru-RU" dirty="0" err="1"/>
              <a:t>белгілі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жүйенің</a:t>
            </a:r>
            <a:r>
              <a:rPr lang="ru-RU" dirty="0"/>
              <a:t> </a:t>
            </a:r>
            <a:r>
              <a:rPr lang="ru-RU" dirty="0" err="1"/>
              <a:t>элементтерінің</a:t>
            </a:r>
            <a:r>
              <a:rPr lang="ru-RU" dirty="0"/>
              <a:t> </a:t>
            </a:r>
            <a:r>
              <a:rPr lang="ru-RU" dirty="0" err="1"/>
              <a:t>мәндерін</a:t>
            </a:r>
            <a:r>
              <a:rPr lang="ru-RU" dirty="0"/>
              <a:t> </a:t>
            </a:r>
            <a:r>
              <a:rPr lang="ru-RU" dirty="0" err="1"/>
              <a:t>сипаттайтын</a:t>
            </a:r>
            <a:r>
              <a:rPr lang="ru-RU" dirty="0"/>
              <a:t> артефакт, </a:t>
            </a:r>
            <a:r>
              <a:rPr lang="ru-RU" dirty="0" err="1" smtClean="0"/>
              <a:t>құрылым</a:t>
            </a:r>
            <a:endParaRPr lang="ru-RU" dirty="0" smtClean="0"/>
          </a:p>
          <a:p>
            <a:r>
              <a:rPr lang="ru-RU" dirty="0" err="1" smtClean="0"/>
              <a:t>Инстанциялар</a:t>
            </a:r>
            <a:r>
              <a:rPr lang="ru-RU" dirty="0" smtClean="0"/>
              <a:t> </a:t>
            </a:r>
            <a:r>
              <a:rPr lang="ru-RU" dirty="0"/>
              <a:t>- </a:t>
            </a:r>
            <a:r>
              <a:rPr lang="ru-RU" dirty="0" err="1"/>
              <a:t>субъектілер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құбылыстар</a:t>
            </a:r>
            <a:r>
              <a:rPr lang="ru-RU" dirty="0"/>
              <a:t> </a:t>
            </a:r>
            <a:r>
              <a:rPr lang="ru-RU" dirty="0" err="1"/>
              <a:t>класының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өкілдері</a:t>
            </a:r>
            <a:r>
              <a:rPr lang="ru-RU" dirty="0"/>
              <a:t>, </a:t>
            </a:r>
            <a:r>
              <a:rPr lang="ru-RU" dirty="0" err="1"/>
              <a:t>яғни</a:t>
            </a:r>
            <a:r>
              <a:rPr lang="ru-RU" dirty="0"/>
              <a:t> </a:t>
            </a:r>
            <a:r>
              <a:rPr lang="ru-RU" dirty="0" err="1"/>
              <a:t>категорияның</a:t>
            </a:r>
            <a:r>
              <a:rPr lang="ru-RU" dirty="0"/>
              <a:t> </a:t>
            </a:r>
            <a:r>
              <a:rPr lang="ru-RU" dirty="0" err="1"/>
              <a:t>нақты</a:t>
            </a:r>
            <a:r>
              <a:rPr lang="ru-RU" dirty="0"/>
              <a:t> </a:t>
            </a:r>
            <a:r>
              <a:rPr lang="ru-RU" dirty="0" err="1" smtClean="0"/>
              <a:t>элементтері</a:t>
            </a:r>
            <a:endParaRPr lang="ru-RU" dirty="0" smtClean="0"/>
          </a:p>
          <a:p>
            <a:r>
              <a:rPr lang="ru-RU" dirty="0" err="1" smtClean="0"/>
              <a:t>Семантикалық</a:t>
            </a:r>
            <a:r>
              <a:rPr lang="ru-RU" dirty="0" smtClean="0"/>
              <a:t> </a:t>
            </a:r>
            <a:r>
              <a:rPr lang="ru-RU" dirty="0" err="1"/>
              <a:t>примитивтер</a:t>
            </a:r>
            <a:r>
              <a:rPr lang="ru-RU" dirty="0"/>
              <a:t> – </a:t>
            </a:r>
            <a:r>
              <a:rPr lang="ru-RU" dirty="0" err="1"/>
              <a:t>элементар</a:t>
            </a:r>
            <a:r>
              <a:rPr lang="ru-RU" dirty="0"/>
              <a:t>,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мағыналарды</a:t>
            </a:r>
            <a:r>
              <a:rPr lang="ru-RU" dirty="0"/>
              <a:t> </a:t>
            </a:r>
            <a:r>
              <a:rPr lang="ru-RU" dirty="0" err="1"/>
              <a:t>білдіретін</a:t>
            </a:r>
            <a:r>
              <a:rPr lang="ru-RU" dirty="0"/>
              <a:t> </a:t>
            </a:r>
            <a:r>
              <a:rPr lang="ru-RU" dirty="0" err="1"/>
              <a:t>лексикалық</a:t>
            </a:r>
            <a:r>
              <a:rPr lang="ru-RU" dirty="0"/>
              <a:t> </a:t>
            </a:r>
            <a:r>
              <a:rPr lang="ru-RU" dirty="0" err="1"/>
              <a:t>бірліктер</a:t>
            </a:r>
            <a:r>
              <a:rPr lang="ru-RU" dirty="0"/>
              <a:t> </a:t>
            </a:r>
          </a:p>
          <a:p>
            <a:pPr algn="just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375396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xmlns="" id="{7E649B33-0211-49EC-AA82-3963883506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err="1"/>
              <a:t>Алдыңғы</a:t>
            </a:r>
            <a:r>
              <a:rPr lang="ru-RU" sz="2000" dirty="0"/>
              <a:t> </a:t>
            </a:r>
            <a:r>
              <a:rPr lang="ru-RU" sz="2000" dirty="0" err="1"/>
              <a:t>дәрісте</a:t>
            </a:r>
            <a:r>
              <a:rPr lang="ru-RU" sz="2000" dirty="0"/>
              <a:t> </a:t>
            </a:r>
            <a:r>
              <a:rPr lang="ru-RU" sz="2000" dirty="0" err="1"/>
              <a:t>айтылған</a:t>
            </a:r>
            <a:r>
              <a:rPr lang="ru-RU" sz="2000" dirty="0"/>
              <a:t> </a:t>
            </a:r>
            <a:r>
              <a:rPr lang="ru-RU" sz="2000" dirty="0" err="1"/>
              <a:t>тарихи</a:t>
            </a:r>
            <a:r>
              <a:rPr lang="ru-RU" sz="2000" dirty="0"/>
              <a:t> </a:t>
            </a:r>
            <a:r>
              <a:rPr lang="ru-RU" sz="2000" dirty="0" err="1"/>
              <a:t>өзгерістер</a:t>
            </a:r>
            <a:r>
              <a:rPr lang="ru-RU" sz="2000" dirty="0"/>
              <a:t> </a:t>
            </a:r>
            <a:r>
              <a:rPr lang="ru-RU" sz="2000" dirty="0" err="1"/>
              <a:t>аспектісінде</a:t>
            </a:r>
            <a:r>
              <a:rPr lang="ru-RU" sz="2000" dirty="0"/>
              <a:t> </a:t>
            </a:r>
            <a:r>
              <a:rPr lang="ru-RU" sz="2000" dirty="0" err="1"/>
              <a:t>урбанонимдер</a:t>
            </a:r>
            <a:r>
              <a:rPr lang="ru-RU" sz="2000" dirty="0"/>
              <a:t> </a:t>
            </a:r>
            <a:r>
              <a:rPr lang="ru-RU" sz="2000" dirty="0" err="1"/>
              <a:t>онтологиясын</a:t>
            </a:r>
            <a:r>
              <a:rPr lang="ru-RU" sz="2000" dirty="0"/>
              <a:t> </a:t>
            </a:r>
            <a:r>
              <a:rPr lang="ru-RU" sz="2000" dirty="0" err="1"/>
              <a:t>құру</a:t>
            </a:r>
            <a:r>
              <a:rPr lang="ru-RU" sz="2000" dirty="0"/>
              <a:t> </a:t>
            </a:r>
            <a:r>
              <a:rPr lang="ru-RU" sz="2000" dirty="0" err="1"/>
              <a:t>алгоритмін</a:t>
            </a:r>
            <a:r>
              <a:rPr lang="ru-RU" sz="2000" dirty="0"/>
              <a:t> </a:t>
            </a:r>
            <a:r>
              <a:rPr lang="ru-RU" sz="2000" dirty="0" err="1"/>
              <a:t>қарастырайық.Онтологияны</a:t>
            </a:r>
            <a:r>
              <a:rPr lang="ru-RU" sz="2000" dirty="0"/>
              <a:t> </a:t>
            </a:r>
            <a:r>
              <a:rPr lang="ru-RU" sz="2000" dirty="0" err="1"/>
              <a:t>құру</a:t>
            </a:r>
            <a:r>
              <a:rPr lang="ru-RU" sz="2000" dirty="0"/>
              <a:t> </a:t>
            </a:r>
            <a:r>
              <a:rPr lang="ru-RU" sz="2000" dirty="0" err="1"/>
              <a:t>процесі</a:t>
            </a:r>
            <a:r>
              <a:rPr lang="ru-RU" sz="2000" dirty="0"/>
              <a:t> </a:t>
            </a:r>
            <a:r>
              <a:rPr lang="ru-RU" sz="2000" dirty="0" err="1"/>
              <a:t>келесі</a:t>
            </a:r>
            <a:r>
              <a:rPr lang="ru-RU" sz="2000" dirty="0"/>
              <a:t> </a:t>
            </a:r>
            <a:r>
              <a:rPr lang="ru-RU" sz="2000" dirty="0" err="1"/>
              <a:t>кезеңдерден</a:t>
            </a:r>
            <a:r>
              <a:rPr lang="ru-RU" sz="2000" dirty="0"/>
              <a:t> </a:t>
            </a:r>
            <a:r>
              <a:rPr lang="ru-RU" sz="2000" dirty="0" err="1"/>
              <a:t>тұрады</a:t>
            </a:r>
            <a:r>
              <a:rPr lang="ru-RU" sz="2000" dirty="0" smtClean="0"/>
              <a:t>:</a:t>
            </a:r>
          </a:p>
          <a:p>
            <a:r>
              <a:rPr lang="ru-RU" sz="2000" dirty="0" smtClean="0"/>
              <a:t>1</a:t>
            </a:r>
            <a:r>
              <a:rPr lang="ru-RU" sz="2000" dirty="0"/>
              <a:t>. </a:t>
            </a:r>
            <a:r>
              <a:rPr lang="ru-RU" sz="2000" dirty="0" err="1"/>
              <a:t>Урбанонимдер</a:t>
            </a:r>
            <a:r>
              <a:rPr lang="ru-RU" sz="2000" dirty="0"/>
              <a:t> </a:t>
            </a:r>
            <a:r>
              <a:rPr lang="ru-RU" sz="2000" dirty="0" err="1"/>
              <a:t>тізімін</a:t>
            </a:r>
            <a:r>
              <a:rPr lang="ru-RU" sz="2000" dirty="0"/>
              <a:t> </a:t>
            </a:r>
            <a:r>
              <a:rPr lang="ru-RU" sz="2000" dirty="0" err="1"/>
              <a:t>құру</a:t>
            </a:r>
            <a:r>
              <a:rPr lang="ru-RU" sz="2000" dirty="0" smtClean="0"/>
              <a:t>;</a:t>
            </a:r>
          </a:p>
          <a:p>
            <a:r>
              <a:rPr lang="ru-RU" sz="2000" dirty="0" smtClean="0"/>
              <a:t>2</a:t>
            </a:r>
            <a:r>
              <a:rPr lang="ru-RU" sz="2000" dirty="0"/>
              <a:t>. </a:t>
            </a:r>
            <a:r>
              <a:rPr lang="ru-RU" sz="2000" dirty="0" err="1"/>
              <a:t>Әрбір</a:t>
            </a:r>
            <a:r>
              <a:rPr lang="ru-RU" sz="2000" dirty="0"/>
              <a:t> </a:t>
            </a:r>
            <a:r>
              <a:rPr lang="ru-RU" sz="2000" dirty="0" err="1"/>
              <a:t>урбанонимге</a:t>
            </a:r>
            <a:r>
              <a:rPr lang="ru-RU" sz="2000" dirty="0"/>
              <a:t> </a:t>
            </a:r>
            <a:r>
              <a:rPr lang="ru-RU" sz="2000" dirty="0" err="1"/>
              <a:t>оның</a:t>
            </a:r>
            <a:r>
              <a:rPr lang="ru-RU" sz="2000" dirty="0"/>
              <a:t> </a:t>
            </a:r>
            <a:r>
              <a:rPr lang="ru-RU" sz="2000" dirty="0" err="1"/>
              <a:t>тарихи</a:t>
            </a:r>
            <a:r>
              <a:rPr lang="ru-RU" sz="2000" dirty="0"/>
              <a:t> </a:t>
            </a:r>
            <a:r>
              <a:rPr lang="ru-RU" sz="2000" dirty="0" err="1"/>
              <a:t>өзгерістерінің</a:t>
            </a:r>
            <a:r>
              <a:rPr lang="ru-RU" sz="2000" dirty="0"/>
              <a:t> </a:t>
            </a:r>
            <a:r>
              <a:rPr lang="ru-RU" sz="2000" dirty="0" err="1"/>
              <a:t>тізімін</a:t>
            </a:r>
            <a:r>
              <a:rPr lang="ru-RU" sz="2000" dirty="0"/>
              <a:t> </a:t>
            </a:r>
            <a:r>
              <a:rPr lang="ru-RU" sz="2000" dirty="0" err="1"/>
              <a:t>жасау</a:t>
            </a:r>
            <a:r>
              <a:rPr lang="ru-RU" sz="2000" dirty="0"/>
              <a:t> (</a:t>
            </a:r>
            <a:r>
              <a:rPr lang="ru-RU" sz="2000" dirty="0" err="1"/>
              <a:t>мүмкіндігінше</a:t>
            </a:r>
            <a:r>
              <a:rPr lang="ru-RU" sz="2000" dirty="0"/>
              <a:t> – </a:t>
            </a:r>
            <a:r>
              <a:rPr lang="ru-RU" sz="2000" dirty="0" err="1"/>
              <a:t>өзгерген</a:t>
            </a:r>
            <a:r>
              <a:rPr lang="ru-RU" sz="2000" dirty="0"/>
              <a:t> </a:t>
            </a:r>
            <a:r>
              <a:rPr lang="ru-RU" sz="2000" dirty="0" err="1"/>
              <a:t>күнін</a:t>
            </a:r>
            <a:r>
              <a:rPr lang="ru-RU" sz="2000" dirty="0"/>
              <a:t> </a:t>
            </a:r>
            <a:r>
              <a:rPr lang="ru-RU" sz="2000" dirty="0" err="1"/>
              <a:t>көрсете</a:t>
            </a:r>
            <a:r>
              <a:rPr lang="ru-RU" sz="2000" dirty="0"/>
              <a:t> </a:t>
            </a:r>
            <a:r>
              <a:rPr lang="ru-RU" sz="2000" dirty="0" err="1"/>
              <a:t>отырып</a:t>
            </a:r>
            <a:r>
              <a:rPr lang="ru-RU" sz="2000" dirty="0" smtClean="0"/>
              <a:t>);</a:t>
            </a:r>
          </a:p>
          <a:p>
            <a:r>
              <a:rPr lang="ru-RU" sz="2000" dirty="0" smtClean="0"/>
              <a:t>3</a:t>
            </a:r>
            <a:r>
              <a:rPr lang="ru-RU" sz="2000" dirty="0"/>
              <a:t>. </a:t>
            </a:r>
            <a:r>
              <a:rPr lang="ru-RU" sz="2000" dirty="0" err="1"/>
              <a:t>Құрылған</a:t>
            </a:r>
            <a:r>
              <a:rPr lang="ru-RU" sz="2000" dirty="0"/>
              <a:t> </a:t>
            </a:r>
            <a:r>
              <a:rPr lang="ru-RU" sz="2000" dirty="0" err="1"/>
              <a:t>тізімдегі</a:t>
            </a:r>
            <a:r>
              <a:rPr lang="ru-RU" sz="2000" dirty="0"/>
              <a:t> </a:t>
            </a:r>
            <a:r>
              <a:rPr lang="ru-RU" sz="2000" dirty="0" err="1"/>
              <a:t>урбанонимдерді</a:t>
            </a:r>
            <a:r>
              <a:rPr lang="ru-RU" sz="2000" dirty="0"/>
              <a:t> </a:t>
            </a:r>
            <a:r>
              <a:rPr lang="ru-RU" sz="2000" dirty="0" err="1"/>
              <a:t>қала</a:t>
            </a:r>
            <a:r>
              <a:rPr lang="ru-RU" sz="2000" dirty="0"/>
              <a:t> </a:t>
            </a:r>
            <a:r>
              <a:rPr lang="ru-RU" sz="2000" dirty="0" err="1"/>
              <a:t>картасына</a:t>
            </a:r>
            <a:r>
              <a:rPr lang="ru-RU" sz="2000" dirty="0"/>
              <a:t> </a:t>
            </a:r>
            <a:r>
              <a:rPr lang="ru-RU" sz="2000" dirty="0" err="1"/>
              <a:t>байланыстыруАлматы</a:t>
            </a:r>
            <a:r>
              <a:rPr lang="ru-RU" sz="2000" dirty="0"/>
              <a:t> </a:t>
            </a:r>
            <a:r>
              <a:rPr lang="ru-RU" sz="2000" dirty="0" err="1"/>
              <a:t>қаласына</a:t>
            </a:r>
            <a:r>
              <a:rPr lang="ru-RU" sz="2000" dirty="0"/>
              <a:t> </a:t>
            </a:r>
            <a:r>
              <a:rPr lang="ru-RU" sz="2000" dirty="0" err="1"/>
              <a:t>қатысты</a:t>
            </a:r>
            <a:r>
              <a:rPr lang="ru-RU" sz="2000" dirty="0"/>
              <a:t> </a:t>
            </a:r>
            <a:r>
              <a:rPr lang="ru-RU" sz="2000" dirty="0" err="1"/>
              <a:t>Уикипедиядағы</a:t>
            </a:r>
            <a:r>
              <a:rPr lang="ru-RU" sz="2000" dirty="0"/>
              <a:t> </a:t>
            </a:r>
            <a:r>
              <a:rPr lang="ru-RU" sz="2000" dirty="0" err="1"/>
              <a:t>ақпаратты</a:t>
            </a:r>
            <a:r>
              <a:rPr lang="ru-RU" sz="2000" dirty="0"/>
              <a:t> </a:t>
            </a:r>
            <a:r>
              <a:rPr lang="ru-RU" sz="2000" dirty="0" err="1"/>
              <a:t>пайдалануға</a:t>
            </a:r>
            <a:r>
              <a:rPr lang="ru-RU" sz="2000" dirty="0"/>
              <a:t> </a:t>
            </a:r>
            <a:r>
              <a:rPr lang="ru-RU" sz="2000" dirty="0" err="1"/>
              <a:t>негізделген</a:t>
            </a:r>
            <a:r>
              <a:rPr lang="ru-RU" sz="2000" dirty="0"/>
              <a:t> 1 </a:t>
            </a:r>
            <a:r>
              <a:rPr lang="ru-RU" sz="2000" dirty="0" err="1"/>
              <a:t>және</a:t>
            </a:r>
            <a:r>
              <a:rPr lang="ru-RU" sz="2000" dirty="0"/>
              <a:t> 2 </a:t>
            </a:r>
            <a:r>
              <a:rPr lang="ru-RU" sz="2000" dirty="0" err="1"/>
              <a:t>кезеңдердің</a:t>
            </a:r>
            <a:r>
              <a:rPr lang="ru-RU" sz="2000" dirty="0"/>
              <a:t> </a:t>
            </a:r>
            <a:r>
              <a:rPr lang="ru-RU" sz="2000" dirty="0" err="1"/>
              <a:t>автоматтандыру</a:t>
            </a:r>
            <a:r>
              <a:rPr lang="ru-RU" sz="2000" dirty="0"/>
              <a:t> </a:t>
            </a:r>
            <a:r>
              <a:rPr lang="ru-RU" sz="2000" dirty="0" err="1"/>
              <a:t>технологиясын</a:t>
            </a:r>
            <a:r>
              <a:rPr lang="ru-RU" sz="2000" dirty="0"/>
              <a:t> </a:t>
            </a:r>
            <a:r>
              <a:rPr lang="ru-RU" sz="2000" dirty="0" err="1"/>
              <a:t>сипаттап</a:t>
            </a:r>
            <a:r>
              <a:rPr lang="ru-RU" sz="2000" dirty="0"/>
              <a:t> </a:t>
            </a:r>
            <a:r>
              <a:rPr lang="ru-RU" sz="2000" dirty="0" err="1"/>
              <a:t>көрейік</a:t>
            </a:r>
            <a:r>
              <a:rPr lang="ru-RU" sz="2000" dirty="0"/>
              <a:t> (</a:t>
            </a:r>
            <a:r>
              <a:rPr lang="ru-RU" sz="2000" dirty="0" err="1"/>
              <a:t>басқа</a:t>
            </a:r>
            <a:r>
              <a:rPr lang="ru-RU" sz="2000" dirty="0"/>
              <a:t> </a:t>
            </a:r>
            <a:r>
              <a:rPr lang="ru-RU" sz="2000" dirty="0" err="1"/>
              <a:t>ірі</a:t>
            </a:r>
            <a:r>
              <a:rPr lang="ru-RU" sz="2000" dirty="0"/>
              <a:t> </a:t>
            </a:r>
            <a:r>
              <a:rPr lang="ru-RU" sz="2000" dirty="0" err="1"/>
              <a:t>қалалар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en-US" sz="2000" dirty="0"/>
              <a:t>Wiki </a:t>
            </a:r>
            <a:r>
              <a:rPr lang="ru-RU" sz="2000" dirty="0" err="1"/>
              <a:t>мақалаларымен</a:t>
            </a:r>
            <a:r>
              <a:rPr lang="ru-RU" sz="2000" dirty="0"/>
              <a:t> </a:t>
            </a:r>
            <a:r>
              <a:rPr lang="ru-RU" sz="2000" dirty="0" err="1"/>
              <a:t>жағдай</a:t>
            </a:r>
            <a:r>
              <a:rPr lang="ru-RU" sz="2000" dirty="0"/>
              <a:t> </a:t>
            </a:r>
            <a:r>
              <a:rPr lang="ru-RU" sz="2000" dirty="0" err="1"/>
              <a:t>ұқсас</a:t>
            </a:r>
            <a:r>
              <a:rPr lang="ru-RU" sz="2000" dirty="0"/>
              <a:t>).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595229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7A5E031-6878-4B7E-9129-10ECC50299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5414" y="199292"/>
            <a:ext cx="9308123" cy="6049107"/>
          </a:xfrm>
        </p:spPr>
        <p:txBody>
          <a:bodyPr/>
          <a:lstStyle/>
          <a:p>
            <a:endParaRPr lang="kk-KZ" sz="1800" dirty="0" smtClean="0"/>
          </a:p>
          <a:p>
            <a:endParaRPr lang="kk-KZ" sz="1800" dirty="0"/>
          </a:p>
          <a:p>
            <a:endParaRPr lang="kk-KZ" sz="1800" dirty="0" smtClean="0"/>
          </a:p>
          <a:p>
            <a:r>
              <a:rPr lang="ru-RU" sz="1800" dirty="0"/>
              <a:t>а) Алматы </a:t>
            </a:r>
            <a:r>
              <a:rPr lang="ru-RU" sz="1800" dirty="0" err="1"/>
              <a:t>қаласы</a:t>
            </a:r>
            <a:r>
              <a:rPr lang="ru-RU" sz="1800" dirty="0"/>
              <a:t> </a:t>
            </a:r>
            <a:r>
              <a:rPr lang="ru-RU" sz="1800" dirty="0" err="1"/>
              <a:t>аудандары</a:t>
            </a:r>
            <a:r>
              <a:rPr lang="ru-RU" sz="1800" dirty="0"/>
              <a:t> </a:t>
            </a:r>
            <a:r>
              <a:rPr lang="ru-RU" sz="1800" dirty="0" err="1"/>
              <a:t>атауларының</a:t>
            </a:r>
            <a:r>
              <a:rPr lang="ru-RU" sz="1800" dirty="0"/>
              <a:t> </a:t>
            </a:r>
            <a:r>
              <a:rPr lang="ru-RU" sz="1800" dirty="0" err="1"/>
              <a:t>тарихи</a:t>
            </a:r>
            <a:r>
              <a:rPr lang="ru-RU" sz="1800" dirty="0"/>
              <a:t> </a:t>
            </a:r>
            <a:r>
              <a:rPr lang="ru-RU" sz="1800" dirty="0" err="1"/>
              <a:t>аспектісі</a:t>
            </a:r>
            <a:r>
              <a:rPr lang="ru-RU" sz="1800" dirty="0"/>
              <a:t> </a:t>
            </a:r>
            <a:r>
              <a:rPr lang="ru-RU" sz="1800" dirty="0" err="1"/>
              <a:t>Википедияда</a:t>
            </a:r>
            <a:r>
              <a:rPr lang="ru-RU" sz="1800" dirty="0"/>
              <a:t> </a:t>
            </a:r>
            <a:r>
              <a:rPr lang="ru-RU" sz="1800" dirty="0" err="1"/>
              <a:t>көрсетілген</a:t>
            </a:r>
            <a:r>
              <a:rPr lang="ru-RU" sz="1800" dirty="0"/>
              <a:t>:</a:t>
            </a:r>
            <a:r>
              <a:rPr lang="en-US" sz="1800" dirty="0"/>
              <a:t>https://ru.wikipedia.org/wiki/Administrative-territorial_division_Alma-Aty</a:t>
            </a:r>
            <a:r>
              <a:rPr lang="ru-RU" sz="1800" dirty="0" err="1"/>
              <a:t>Бұл</a:t>
            </a:r>
            <a:r>
              <a:rPr lang="ru-RU" sz="1800" dirty="0"/>
              <a:t> </a:t>
            </a:r>
            <a:r>
              <a:rPr lang="ru-RU" sz="1800" dirty="0" err="1"/>
              <a:t>түрдегі</a:t>
            </a:r>
            <a:r>
              <a:rPr lang="ru-RU" sz="1800" dirty="0"/>
              <a:t> </a:t>
            </a:r>
            <a:r>
              <a:rPr lang="ru-RU" sz="1800" dirty="0" err="1"/>
              <a:t>урбанонимдер</a:t>
            </a:r>
            <a:r>
              <a:rPr lang="ru-RU" sz="1800" dirty="0"/>
              <a:t> саны аз, </a:t>
            </a:r>
            <a:r>
              <a:rPr lang="ru-RU" sz="1800" dirty="0" err="1"/>
              <a:t>сондықтан</a:t>
            </a:r>
            <a:r>
              <a:rPr lang="ru-RU" sz="1800" dirty="0"/>
              <a:t> </a:t>
            </a:r>
            <a:r>
              <a:rPr lang="ru-RU" sz="1800" dirty="0" err="1"/>
              <a:t>онтологиялық</a:t>
            </a:r>
            <a:r>
              <a:rPr lang="ru-RU" sz="1800" dirty="0"/>
              <a:t> </a:t>
            </a:r>
            <a:r>
              <a:rPr lang="ru-RU" sz="1800" dirty="0" err="1"/>
              <a:t>мәліметтер</a:t>
            </a:r>
            <a:r>
              <a:rPr lang="ru-RU" sz="1800" dirty="0"/>
              <a:t> </a:t>
            </a:r>
            <a:r>
              <a:rPr lang="ru-RU" sz="1800" dirty="0" err="1"/>
              <a:t>базасына</a:t>
            </a:r>
            <a:r>
              <a:rPr lang="ru-RU" sz="1800" dirty="0"/>
              <a:t> </a:t>
            </a:r>
            <a:r>
              <a:rPr lang="ru-RU" sz="1800" dirty="0" err="1"/>
              <a:t>ақпаратты</a:t>
            </a:r>
            <a:r>
              <a:rPr lang="ru-RU" sz="1800" dirty="0"/>
              <a:t> (</a:t>
            </a:r>
            <a:r>
              <a:rPr lang="ru-RU" sz="1800" dirty="0" err="1"/>
              <a:t>қазақ</a:t>
            </a:r>
            <a:r>
              <a:rPr lang="ru-RU" sz="1800" dirty="0"/>
              <a:t> </a:t>
            </a:r>
            <a:r>
              <a:rPr lang="ru-RU" sz="1800" dirty="0" err="1"/>
              <a:t>және</a:t>
            </a:r>
            <a:r>
              <a:rPr lang="ru-RU" sz="1800" dirty="0"/>
              <a:t> </a:t>
            </a:r>
            <a:r>
              <a:rPr lang="ru-RU" sz="1800" dirty="0" err="1"/>
              <a:t>орыс</a:t>
            </a:r>
            <a:r>
              <a:rPr lang="ru-RU" sz="1800" dirty="0"/>
              <a:t> </a:t>
            </a:r>
            <a:r>
              <a:rPr lang="ru-RU" sz="1800" dirty="0" err="1"/>
              <a:t>тілдерінде</a:t>
            </a:r>
            <a:r>
              <a:rPr lang="ru-RU" sz="1800" dirty="0"/>
              <a:t>) веб-</a:t>
            </a:r>
            <a:r>
              <a:rPr lang="ru-RU" sz="1800" dirty="0" err="1"/>
              <a:t>парақты</a:t>
            </a:r>
            <a:r>
              <a:rPr lang="ru-RU" sz="1800" dirty="0"/>
              <a:t> </a:t>
            </a:r>
            <a:r>
              <a:rPr lang="ru-RU" sz="1800" dirty="0" err="1"/>
              <a:t>автоматты</a:t>
            </a:r>
            <a:r>
              <a:rPr lang="ru-RU" sz="1800" dirty="0"/>
              <a:t> </a:t>
            </a:r>
            <a:r>
              <a:rPr lang="ru-RU" sz="1800" dirty="0" err="1"/>
              <a:t>талдауды</a:t>
            </a:r>
            <a:r>
              <a:rPr lang="ru-RU" sz="1800" dirty="0"/>
              <a:t> </a:t>
            </a:r>
            <a:r>
              <a:rPr lang="ru-RU" sz="1800" dirty="0" err="1"/>
              <a:t>қолданбай-ақ</a:t>
            </a:r>
            <a:r>
              <a:rPr lang="ru-RU" sz="1800" dirty="0"/>
              <a:t> </a:t>
            </a:r>
            <a:r>
              <a:rPr lang="ru-RU" sz="1800" dirty="0" err="1"/>
              <a:t>қолмен</a:t>
            </a:r>
            <a:r>
              <a:rPr lang="ru-RU" sz="1800" dirty="0"/>
              <a:t> </a:t>
            </a:r>
            <a:r>
              <a:rPr lang="ru-RU" sz="1800" dirty="0" err="1"/>
              <a:t>енгізуге</a:t>
            </a:r>
            <a:r>
              <a:rPr lang="ru-RU" sz="1800" dirty="0"/>
              <a:t> </a:t>
            </a:r>
            <a:r>
              <a:rPr lang="ru-RU" sz="1800" dirty="0" err="1"/>
              <a:t>болады</a:t>
            </a:r>
            <a:r>
              <a:rPr lang="ru-RU" sz="1800" dirty="0" smtClean="0"/>
              <a:t>.</a:t>
            </a:r>
          </a:p>
          <a:p>
            <a:r>
              <a:rPr lang="ru-RU" sz="1800" dirty="0" smtClean="0"/>
              <a:t>ә</a:t>
            </a:r>
            <a:r>
              <a:rPr lang="ru-RU" sz="1800" dirty="0"/>
              <a:t>) Алматы </a:t>
            </a:r>
            <a:r>
              <a:rPr lang="ru-RU" sz="1800" dirty="0" err="1"/>
              <a:t>қаласының</a:t>
            </a:r>
            <a:r>
              <a:rPr lang="ru-RU" sz="1800" dirty="0"/>
              <a:t> </a:t>
            </a:r>
            <a:r>
              <a:rPr lang="ru-RU" sz="1800" dirty="0" err="1"/>
              <a:t>алаңдары</a:t>
            </a:r>
            <a:r>
              <a:rPr lang="ru-RU" sz="1800" dirty="0"/>
              <a:t> (</a:t>
            </a:r>
            <a:r>
              <a:rPr lang="ru-RU" sz="1800" dirty="0" err="1"/>
              <a:t>агононимдер</a:t>
            </a:r>
            <a:r>
              <a:rPr lang="ru-RU" sz="1800" dirty="0"/>
              <a:t>), </a:t>
            </a:r>
            <a:r>
              <a:rPr lang="ru-RU" sz="1800" dirty="0" err="1"/>
              <a:t>даңғылдары</a:t>
            </a:r>
            <a:r>
              <a:rPr lang="ru-RU" sz="1800" dirty="0"/>
              <a:t> мен </a:t>
            </a:r>
            <a:r>
              <a:rPr lang="ru-RU" sz="1800" dirty="0" err="1"/>
              <a:t>көшелері</a:t>
            </a:r>
            <a:r>
              <a:rPr lang="ru-RU" sz="1800" dirty="0"/>
              <a:t> (</a:t>
            </a:r>
            <a:r>
              <a:rPr lang="ru-RU" sz="1800" dirty="0" err="1"/>
              <a:t>годонимдер</a:t>
            </a:r>
            <a:r>
              <a:rPr lang="ru-RU" sz="1800" dirty="0"/>
              <a:t>) </a:t>
            </a:r>
            <a:r>
              <a:rPr lang="ru-RU" sz="1800" dirty="0" err="1"/>
              <a:t>атауларының</a:t>
            </a:r>
            <a:r>
              <a:rPr lang="ru-RU" sz="1800" dirty="0"/>
              <a:t> </a:t>
            </a:r>
            <a:r>
              <a:rPr lang="ru-RU" sz="1800" dirty="0" err="1"/>
              <a:t>тарихи</a:t>
            </a:r>
            <a:r>
              <a:rPr lang="ru-RU" sz="1800" dirty="0"/>
              <a:t> </a:t>
            </a:r>
            <a:r>
              <a:rPr lang="ru-RU" sz="1800" dirty="0" err="1"/>
              <a:t>аспектісі</a:t>
            </a:r>
            <a:r>
              <a:rPr lang="ru-RU" sz="1800" dirty="0"/>
              <a:t> </a:t>
            </a:r>
            <a:r>
              <a:rPr lang="ru-RU" sz="1800" dirty="0" err="1"/>
              <a:t>Википедияда</a:t>
            </a:r>
            <a:r>
              <a:rPr lang="ru-RU" sz="1800" dirty="0"/>
              <a:t> да </a:t>
            </a:r>
            <a:r>
              <a:rPr lang="ru-RU" sz="1800" dirty="0" err="1"/>
              <a:t>көрсетілген</a:t>
            </a:r>
            <a:r>
              <a:rPr lang="ru-RU" sz="1800" dirty="0" smtClean="0"/>
              <a:t>:</a:t>
            </a:r>
          </a:p>
          <a:p>
            <a:r>
              <a:rPr lang="en-US" sz="1800" dirty="0" smtClean="0"/>
              <a:t>https</a:t>
            </a:r>
            <a:r>
              <a:rPr lang="en-US" sz="1800" dirty="0"/>
              <a:t>://ru.wikipedia.org/wiki/List_Streets_Alma-Aty</a:t>
            </a:r>
            <a:r>
              <a:rPr lang="ru-RU" sz="1800" dirty="0"/>
              <a:t>в) Жеке </a:t>
            </a:r>
            <a:r>
              <a:rPr lang="ru-RU" sz="1800" dirty="0" err="1"/>
              <a:t>ғимараттардың</a:t>
            </a:r>
            <a:r>
              <a:rPr lang="ru-RU" sz="1800" dirty="0"/>
              <a:t> (</a:t>
            </a:r>
            <a:r>
              <a:rPr lang="ru-RU" sz="1800" dirty="0" err="1"/>
              <a:t>хоронимдер</a:t>
            </a:r>
            <a:r>
              <a:rPr lang="ru-RU" sz="1800" dirty="0"/>
              <a:t>) </a:t>
            </a:r>
            <a:r>
              <a:rPr lang="ru-RU" sz="1800" dirty="0" err="1"/>
              <a:t>атауларының</a:t>
            </a:r>
            <a:r>
              <a:rPr lang="ru-RU" sz="1800" dirty="0"/>
              <a:t> </a:t>
            </a:r>
            <a:r>
              <a:rPr lang="ru-RU" sz="1800" dirty="0" err="1"/>
              <a:t>тізімін</a:t>
            </a:r>
            <a:r>
              <a:rPr lang="ru-RU" sz="1800" dirty="0"/>
              <a:t> </a:t>
            </a:r>
            <a:r>
              <a:rPr lang="ru-RU" sz="1800" dirty="0" err="1"/>
              <a:t>құру</a:t>
            </a:r>
            <a:r>
              <a:rPr lang="ru-RU" sz="1800" dirty="0"/>
              <a:t> </a:t>
            </a:r>
            <a:r>
              <a:rPr lang="ru-RU" sz="1800" dirty="0" err="1"/>
              <a:t>ең</a:t>
            </a:r>
            <a:r>
              <a:rPr lang="ru-RU" sz="1800" dirty="0"/>
              <a:t> аз </a:t>
            </a:r>
            <a:r>
              <a:rPr lang="ru-RU" sz="1800" dirty="0" err="1"/>
              <a:t>алгоритмделген</a:t>
            </a:r>
            <a:r>
              <a:rPr lang="ru-RU" sz="1800" dirty="0"/>
              <a:t> </a:t>
            </a:r>
            <a:r>
              <a:rPr lang="ru-RU" sz="1800" dirty="0" err="1"/>
              <a:t>қосалқы</a:t>
            </a:r>
            <a:r>
              <a:rPr lang="ru-RU" sz="1800" dirty="0"/>
              <a:t> </a:t>
            </a:r>
            <a:r>
              <a:rPr lang="ru-RU" sz="1800" dirty="0" err="1"/>
              <a:t>тапсырма</a:t>
            </a:r>
            <a:r>
              <a:rPr lang="ru-RU" sz="1800" dirty="0"/>
              <a:t> </a:t>
            </a:r>
            <a:r>
              <a:rPr lang="ru-RU" sz="1800" dirty="0" err="1"/>
              <a:t>болып</a:t>
            </a:r>
            <a:r>
              <a:rPr lang="ru-RU" sz="1800" dirty="0"/>
              <a:t> </a:t>
            </a:r>
            <a:r>
              <a:rPr lang="ru-RU" sz="1800" dirty="0" err="1"/>
              <a:t>табылады.Оны</a:t>
            </a:r>
            <a:r>
              <a:rPr lang="ru-RU" sz="1800" dirty="0"/>
              <a:t> </a:t>
            </a:r>
            <a:r>
              <a:rPr lang="ru-RU" sz="1800" dirty="0" err="1"/>
              <a:t>шешуді</a:t>
            </a:r>
            <a:r>
              <a:rPr lang="ru-RU" sz="1800" dirty="0"/>
              <a:t> </a:t>
            </a:r>
            <a:r>
              <a:rPr lang="ru-RU" sz="1800" dirty="0" err="1"/>
              <a:t>ішінара</a:t>
            </a:r>
            <a:r>
              <a:rPr lang="ru-RU" sz="1800" dirty="0"/>
              <a:t> </a:t>
            </a:r>
            <a:r>
              <a:rPr lang="ru-RU" sz="1800" dirty="0" err="1"/>
              <a:t>автоматтандырудың</a:t>
            </a:r>
            <a:r>
              <a:rPr lang="ru-RU" sz="1800" dirty="0"/>
              <a:t> </a:t>
            </a:r>
            <a:r>
              <a:rPr lang="ru-RU" sz="1800" dirty="0" err="1"/>
              <a:t>мүмкін</a:t>
            </a:r>
            <a:r>
              <a:rPr lang="ru-RU" sz="1800" dirty="0"/>
              <a:t> </a:t>
            </a:r>
            <a:r>
              <a:rPr lang="ru-RU" sz="1800" dirty="0" err="1"/>
              <a:t>алгоритмдерінің</a:t>
            </a:r>
            <a:r>
              <a:rPr lang="ru-RU" sz="1800" dirty="0"/>
              <a:t> </a:t>
            </a:r>
            <a:r>
              <a:rPr lang="ru-RU" sz="1800" dirty="0" err="1"/>
              <a:t>бірі</a:t>
            </a:r>
            <a:r>
              <a:rPr lang="ru-RU" sz="1800" dirty="0"/>
              <a:t> </a:t>
            </a:r>
            <a:r>
              <a:rPr lang="ru-RU" sz="1800" dirty="0" err="1"/>
              <a:t>біртекті</a:t>
            </a:r>
            <a:r>
              <a:rPr lang="ru-RU" sz="1800" dirty="0"/>
              <a:t> </a:t>
            </a:r>
            <a:r>
              <a:rPr lang="ru-RU" sz="1800" dirty="0" err="1"/>
              <a:t>жартылай</a:t>
            </a:r>
            <a:r>
              <a:rPr lang="ru-RU" sz="1800" dirty="0"/>
              <a:t> </a:t>
            </a:r>
            <a:r>
              <a:rPr lang="ru-RU" sz="1800" dirty="0" err="1"/>
              <a:t>құрылымдық</a:t>
            </a:r>
            <a:r>
              <a:rPr lang="ru-RU" sz="1800" dirty="0"/>
              <a:t> </a:t>
            </a:r>
            <a:r>
              <a:rPr lang="ru-RU" sz="1800" dirty="0" err="1"/>
              <a:t>құжаттардан</a:t>
            </a:r>
            <a:r>
              <a:rPr lang="ru-RU" sz="1800" dirty="0"/>
              <a:t> </a:t>
            </a:r>
            <a:r>
              <a:rPr lang="ru-RU" sz="1800" dirty="0" err="1"/>
              <a:t>метадеректерді</a:t>
            </a:r>
            <a:r>
              <a:rPr lang="ru-RU" sz="1800" dirty="0"/>
              <a:t> </a:t>
            </a:r>
            <a:r>
              <a:rPr lang="ru-RU" sz="1800" dirty="0" err="1"/>
              <a:t>алу</a:t>
            </a:r>
            <a:r>
              <a:rPr lang="ru-RU" sz="1800" dirty="0"/>
              <a:t> </a:t>
            </a:r>
            <a:r>
              <a:rPr lang="ru-RU" sz="1800" dirty="0" err="1"/>
              <a:t>үшін</a:t>
            </a:r>
            <a:r>
              <a:rPr lang="ru-RU" sz="1800" dirty="0"/>
              <a:t> </a:t>
            </a:r>
            <a:r>
              <a:rPr lang="ru-RU" sz="1800" dirty="0" err="1"/>
              <a:t>ұсынылған</a:t>
            </a:r>
            <a:r>
              <a:rPr lang="ru-RU" sz="1800" dirty="0"/>
              <a:t> </a:t>
            </a:r>
            <a:r>
              <a:rPr lang="ru-RU" sz="1800" dirty="0" err="1"/>
              <a:t>алгоритмге</a:t>
            </a:r>
            <a:r>
              <a:rPr lang="ru-RU" sz="1800" dirty="0"/>
              <a:t> </a:t>
            </a:r>
            <a:r>
              <a:rPr lang="ru-RU" sz="1800" dirty="0" err="1"/>
              <a:t>негізделген</a:t>
            </a:r>
            <a:r>
              <a:rPr lang="ru-RU" sz="1800" dirty="0"/>
              <a:t>.</a:t>
            </a:r>
            <a:endParaRPr lang="ru-RU" sz="1800" dirty="0"/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014564059"/>
      </p:ext>
    </p:extLst>
  </p:cSld>
  <p:clrMapOvr>
    <a:masterClrMapping/>
  </p:clrMapOvr>
</p:sld>
</file>

<file path=ppt/theme/theme1.xml><?xml version="1.0" encoding="utf-8"?>
<a:theme xmlns:a="http://schemas.openxmlformats.org/drawingml/2006/main" name="tf22874644">
  <a:themeElements>
    <a:clrScheme name="Custom 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76923C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9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Office_30307872_TF22874644" id="{93FE1A9D-736E-40CB-B67C-057CF5914018}" vid="{87467582-AE40-484C-8492-F76A7EBDCB0E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385ACAB-C996-4B2F-9E78-9D032D37D8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8E1E7B-2E87-4FF3-8F3F-2C35BCD32914}">
  <ds:schemaRefs>
    <ds:schemaRef ds:uri="fb0879af-3eba-417a-a55a-ffe6dcd6ca77"/>
    <ds:schemaRef ds:uri="http://purl.org/dc/dcmitype/"/>
    <ds:schemaRef ds:uri="http://schemas.microsoft.com/sharepoint/v3"/>
    <ds:schemaRef ds:uri="http://purl.org/dc/elements/1.1/"/>
    <ds:schemaRef ds:uri="http://schemas.microsoft.com/office/2006/metadata/properties"/>
    <ds:schemaRef ds:uri="http://schemas.microsoft.com/office/2006/documentManagement/types"/>
    <ds:schemaRef ds:uri="6dc4bcd6-49db-4c07-9060-8acfc67cef9f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3C31DB6-321D-4487-B0E2-6DD8623328A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tf22874644</Template>
  <TotalTime>0</TotalTime>
  <Words>778</Words>
  <Application>Microsoft Office PowerPoint</Application>
  <PresentationFormat>Произвольный</PresentationFormat>
  <Paragraphs>39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tf22874644</vt:lpstr>
      <vt:lpstr>Тілдік ресурстар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Сұрақтар?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2020-07-06T05:37:12Z</dcterms:created>
  <dcterms:modified xsi:type="dcterms:W3CDTF">2021-11-07T18:47:54Z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